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719" r:id="rId4"/>
    <p:sldMasterId id="214748372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5D940B-759D-4611-8D46-A76EA711B673}">
  <a:tblStyle styleId="{685D940B-759D-4611-8D46-A76EA711B6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3.xml"/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4" Type="http://schemas.openxmlformats.org/officeDocument/2006/relationships/slide" Target="slides/slide28.xml"/><Relationship Id="rId21" Type="http://schemas.openxmlformats.org/officeDocument/2006/relationships/slide" Target="slides/slide15.xml"/><Relationship Id="rId42" Type="http://schemas.openxmlformats.org/officeDocument/2006/relationships/customXml" Target="../customXml/item2.xml"/><Relationship Id="rId7" Type="http://schemas.openxmlformats.org/officeDocument/2006/relationships/slide" Target="slides/slide1.xml"/><Relationship Id="rId2" Type="http://schemas.openxmlformats.org/officeDocument/2006/relationships/presProps" Target="presProps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1" Type="http://schemas.openxmlformats.org/officeDocument/2006/relationships/customXml" Target="../customXml/item1.xml"/><Relationship Id="rId40" Type="http://schemas.openxmlformats.org/officeDocument/2006/relationships/slide" Target="slides/slide34.xml"/><Relationship Id="rId1" Type="http://schemas.openxmlformats.org/officeDocument/2006/relationships/theme" Target="theme/theme3.xml"/><Relationship Id="rId6" Type="http://schemas.openxmlformats.org/officeDocument/2006/relationships/notesMaster" Target="notesMasters/notesMaster1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24" Type="http://schemas.openxmlformats.org/officeDocument/2006/relationships/slide" Target="slides/slide18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36" Type="http://schemas.openxmlformats.org/officeDocument/2006/relationships/slide" Target="slides/slide30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5" Type="http://schemas.openxmlformats.org/officeDocument/2006/relationships/slide" Target="slides/slide9.xml"/><Relationship Id="rId31" Type="http://schemas.openxmlformats.org/officeDocument/2006/relationships/slide" Target="slides/slide2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14" Type="http://schemas.openxmlformats.org/officeDocument/2006/relationships/slide" Target="slides/slide8.xml"/><Relationship Id="rId43" Type="http://schemas.openxmlformats.org/officeDocument/2006/relationships/customXml" Target="../customXml/item3.xml"/><Relationship Id="rId8" Type="http://schemas.openxmlformats.org/officeDocument/2006/relationships/slide" Target="slides/slide2.xml"/><Relationship Id="rId3" Type="http://schemas.openxmlformats.org/officeDocument/2006/relationships/tableStyles" Target="tableStyles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5" Type="http://schemas.openxmlformats.org/officeDocument/2006/relationships/slide" Target="slides/slide19.xml"/><Relationship Id="rId12" Type="http://schemas.openxmlformats.org/officeDocument/2006/relationships/slide" Target="slides/slide6.xml"/><Relationship Id="rId17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cons8.com/illustrations/illustration/67bcba426a5fae0001c7ef14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cons8.com/illustrations/illustration/67bcba426a5fae0001c7ef14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12.senado.leg.br/noticias/infomaterias/2025/04/golpes-virtuais-aumentam-e-nao-fazem-distincao-de-idad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igual.com.br/blog/inclusao-digital-no-brasil/" TargetMode="External"/><Relationship Id="rId3" Type="http://schemas.openxmlformats.org/officeDocument/2006/relationships/hyperlink" Target="https://jornal.usp.br/campus-ribeirao-preto/inteligencia-artificial-vai-transformar-o-mercado-de-trabalho-com-novas-oportunidades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conomia.uol.com.br/mais/pagbank/2023/11/08/consumo-inconsciente-impactos-saude-financeira.htm" TargetMode="External"/><Relationship Id="rId3" Type="http://schemas.openxmlformats.org/officeDocument/2006/relationships/hyperlink" Target="https://faketofora.org.br/euvinainternet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dlet.com/gabrielaribas1/compartilhe-aqui-suas-ideias-4or6l68cjpcvqv60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egdEmBsHg5zNeet76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egdEmBsHg5zNeet76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egdEmBsHg5zNeet76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1016/j.tele.2018.10.006" TargetMode="External"/><Relationship Id="rId3" Type="http://schemas.openxmlformats.org/officeDocument/2006/relationships/hyperlink" Target="https://doi.org/10.1016/j.tele.2018.10.006" TargetMode="External"/><Relationship Id="rId4" Type="http://schemas.openxmlformats.org/officeDocument/2006/relationships/hyperlink" Target="https://icons8.com/illustrations/illustration/67bcba426a5fae0001c7ef1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83" name="Google Shape;5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1ae1481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b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Pic: </a:t>
            </a:r>
            <a:r>
              <a:rPr lang="en-US" u="sng">
                <a:solidFill>
                  <a:schemeClr val="hlink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  <a:hlinkClick r:id="rId2"/>
              </a:rPr>
              <a:t>https://icons8.com/illustrations/illustration/67bcba426a5fae0001c7ef14</a:t>
            </a:r>
            <a: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91" name="Google Shape;691;g361ae14810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66f4cdc7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b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Pic: </a:t>
            </a:r>
            <a:r>
              <a:rPr lang="en-US" u="sng">
                <a:solidFill>
                  <a:schemeClr val="hlink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  <a:hlinkClick r:id="rId2"/>
              </a:rPr>
              <a:t>https://icons8.com/illustrations/illustration/67bcba426a5fae0001c7ef14</a:t>
            </a:r>
            <a: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16" name="Google Shape;716;g366f4cdc72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5ee227a59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/>
              <a:t>Disponível em: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https://www12.senado.leg.br/noticias/infomaterias/2025/04/golpes-virtuais-aumentam-e-nao-fazem-distincao-de-idade</a:t>
            </a:r>
            <a:r>
              <a:rPr lang="en-US"/>
              <a:t> </a:t>
            </a:r>
            <a:endParaRPr/>
          </a:p>
        </p:txBody>
      </p:sp>
      <p:sp>
        <p:nvSpPr>
          <p:cNvPr id="741" name="Google Shape;741;g35ee227a59b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6179d9f09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Disponível em: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https://iigual.com.br/blog/inclusao-digital-no-brasil/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Disponível em: </a:t>
            </a: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https://jornal.usp.br/campus-ribeirao-preto/inteligencia-artificial-vai-transformar-o-mercado-de-trabalho-com-novas-oportunidades/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g36179d9f098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6179d9f09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Disponível em: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https://economia.uol.com.br/mais/pagbank/2023/11/08/consumo-inconsciente-impactos-saude-financeira.htm</a:t>
            </a:r>
            <a:r>
              <a:rPr lang="en-US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-US"/>
              <a:t>Disponível em: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https://faketofora.org.br/euvinainternet/</a:t>
            </a:r>
            <a:r>
              <a:rPr lang="en-US"/>
              <a:t>. </a:t>
            </a:r>
            <a:endParaRPr/>
          </a:p>
        </p:txBody>
      </p:sp>
      <p:sp>
        <p:nvSpPr>
          <p:cNvPr id="760" name="Google Shape;760;g36179d9f098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6179d9f09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0" name="Google Shape;770;g36179d9f098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612b4c126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4" name="Google Shape;814;g3612b4c1266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612b4c126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1" name="Google Shape;831;g3612b4c1266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61803a307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0" name="Google Shape;840;g361803a3078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5c45e4812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2" name="Google Shape;852;g35c45e4812c_0_6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5c45e4812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2" name="Google Shape;862;g35c45e4812c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66bf334660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366bf334660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66bf33466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2" name="Google Shape;882;g366bf334660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66bf33466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0" name="Google Shape;890;g366bf334660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66bf33466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8" name="Google Shape;898;g366bf334660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66bf33466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https://padlet.com/gabrielaribas1/compartilhe-aqui-suas-ideias-4or6l68cjpcvqv60</a:t>
            </a:r>
            <a:r>
              <a:rPr lang="en-US"/>
              <a:t> </a:t>
            </a:r>
            <a:endParaRPr/>
          </a:p>
        </p:txBody>
      </p:sp>
      <p:sp>
        <p:nvSpPr>
          <p:cNvPr id="906" name="Google Shape;906;g366bf334660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66bf334660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366bf334660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66bf3346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7" name="Google Shape;927;g366bf334660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6179d9f0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7" name="Google Shape;937;g36179d9f098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66bf33466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5" name="Google Shape;945;g366bf334660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c45e4812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(30 minutos)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Abertura será realizada por Dani Tessele, Daniel Barros, Rafael, Dani Galvani e Raíssa.</a:t>
            </a:r>
            <a:endParaRPr/>
          </a:p>
        </p:txBody>
      </p:sp>
      <p:sp>
        <p:nvSpPr>
          <p:cNvPr id="603" name="Google Shape;603;g35c45e4812c_0_5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66bf33466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5" name="Google Shape;955;g366bf334660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5c45e4812c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5" name="Google Shape;965;g35c45e4812c_0_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66bf3346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https://forms.gle/egdEmBsHg5zNeet76</a:t>
            </a:r>
            <a:r>
              <a:rPr lang="en-US"/>
              <a:t> </a:t>
            </a:r>
            <a:endParaRPr/>
          </a:p>
        </p:txBody>
      </p:sp>
      <p:sp>
        <p:nvSpPr>
          <p:cNvPr id="976" name="Google Shape;976;g366bf334660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6920a5ddbc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https://forms.gle/egdEmBsHg5zNeet76</a:t>
            </a:r>
            <a:r>
              <a:rPr lang="en-US"/>
              <a:t> </a:t>
            </a:r>
            <a:endParaRPr/>
          </a:p>
        </p:txBody>
      </p:sp>
      <p:sp>
        <p:nvSpPr>
          <p:cNvPr id="986" name="Google Shape;986;g36920a5ddbc_4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6" name="Google Shape;9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c45e4812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g35c45e4812c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61803a30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https://forms.gle/egdEmBsHg5zNeet76</a:t>
            </a:r>
            <a:r>
              <a:rPr lang="en-US"/>
              <a:t> </a:t>
            </a:r>
            <a:endParaRPr/>
          </a:p>
        </p:txBody>
      </p:sp>
      <p:sp>
        <p:nvSpPr>
          <p:cNvPr id="638" name="Google Shape;638;g361803a307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c45e4812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1" name="Google Shape;651;g35c45e4812c_0_2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e227a5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3" name="Google Shape;663;g35ee227a59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5fa14008d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Ragnedda, M. </a:t>
            </a:r>
            <a:r>
              <a:rPr b="1"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Conceptualizing digital capital.</a:t>
            </a:r>
            <a: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 Telematics and Informatics, Volume 35, Issue 8, 2018, Pages 2366-2375, ISSN 0736-5853,</a:t>
            </a:r>
            <a:r>
              <a:rPr lang="en-US">
                <a:highlight>
                  <a:srgbClr val="F5F5F5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 </a:t>
            </a:r>
            <a:r>
              <a:rPr lang="en-US" u="sng">
                <a:solidFill>
                  <a:srgbClr val="467886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https://doi.org/10.1016/j.tele.2018.10.006</a:t>
            </a:r>
            <a: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. ​​</a:t>
            </a:r>
            <a:b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Pic: </a:t>
            </a:r>
            <a:r>
              <a:rPr lang="en-US" u="sng">
                <a:solidFill>
                  <a:schemeClr val="hlink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https://icons8.com/illustrations/illustration/67bcba426a5fae0001c7ef14</a:t>
            </a:r>
            <a:r>
              <a:rPr lang="en-US"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80" name="Google Shape;680;g35fa14008db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780" y="4186431"/>
            <a:ext cx="6006011" cy="245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>
  <p:cSld name="Somente Título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9" name="Google Shape;89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údo e objetivos">
  <p:cSld name="1_Conteúdo e objetivo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 rot="-5400000">
            <a:off x="2627421" y="-2354286"/>
            <a:ext cx="6967727" cy="11676297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2">
            <a:alphaModFix/>
          </a:blip>
          <a:srcRect b="0" l="33" r="32" t="0"/>
          <a:stretch/>
        </p:blipFill>
        <p:spPr>
          <a:xfrm>
            <a:off x="481013" y="189525"/>
            <a:ext cx="1925070" cy="54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2">
            <a:alphaModFix/>
          </a:blip>
          <a:srcRect b="0" l="33" r="32" t="0"/>
          <a:stretch/>
        </p:blipFill>
        <p:spPr>
          <a:xfrm>
            <a:off x="6551446" y="189525"/>
            <a:ext cx="1925070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720725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2C87"/>
              </a:buClr>
              <a:buSzPts val="1600"/>
              <a:buFont typeface="Lato"/>
              <a:buChar char="●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6827838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2C87"/>
              </a:buClr>
              <a:buSzPts val="1600"/>
              <a:buFont typeface="Lato"/>
              <a:buChar char="●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8" name="Google Shape;118;p19"/>
          <p:cNvSpPr txBox="1"/>
          <p:nvPr/>
        </p:nvSpPr>
        <p:spPr>
          <a:xfrm rot="655">
            <a:off x="273171" y="239387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90000" spcFirstLastPara="1" rIns="91425" wrap="square" tIns="720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Conteúdos</a:t>
            </a:r>
            <a:endParaRPr b="1"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 rot="655">
            <a:off x="6396000" y="239388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90000" spcFirstLastPara="1" rIns="91425" wrap="square" tIns="720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Objetivos</a:t>
            </a:r>
            <a:endParaRPr b="1"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>
            <a:off x="6096000" y="300429"/>
            <a:ext cx="0" cy="6257136"/>
          </a:xfrm>
          <a:prstGeom prst="straightConnector1">
            <a:avLst/>
          </a:prstGeom>
          <a:noFill/>
          <a:ln cap="rnd" cmpd="sng" w="38100">
            <a:solidFill>
              <a:srgbClr val="832C87"/>
            </a:solidFill>
            <a:prstDash val="dot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luna 1/3">
  <p:cSld name="2_Coluna 1/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 rot="-5400000">
            <a:off x="-808605" y="1081740"/>
            <a:ext cx="6858002" cy="469451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/>
          <p:nvPr/>
        </p:nvSpPr>
        <p:spPr>
          <a:xfrm>
            <a:off x="6141609" y="717553"/>
            <a:ext cx="4885249" cy="5419608"/>
          </a:xfrm>
          <a:prstGeom prst="roundRect">
            <a:avLst>
              <a:gd fmla="val 2976" name="adj"/>
            </a:avLst>
          </a:prstGeom>
          <a:solidFill>
            <a:srgbClr val="D7EDE7"/>
          </a:solidFill>
          <a:ln cap="flat" cmpd="sng" w="38100">
            <a:solidFill>
              <a:srgbClr val="74C1A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6381834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920"/>
              <a:buFont typeface="Lato"/>
              <a:buNone/>
              <a:defRPr b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3" type="body"/>
          </p:nvPr>
        </p:nvSpPr>
        <p:spPr>
          <a:xfrm>
            <a:off x="6381834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1" i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20647" y="585772"/>
            <a:ext cx="441923" cy="33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4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Dir">
  <p:cSld name="Imagem Dir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6040438" y="335536"/>
            <a:ext cx="5430837" cy="6186928"/>
          </a:xfrm>
          <a:prstGeom prst="rect">
            <a:avLst/>
          </a:prstGeom>
          <a:solidFill>
            <a:schemeClr val="lt1"/>
          </a:solidFill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/>
          <p:nvPr>
            <p:ph idx="2" type="pic"/>
          </p:nvPr>
        </p:nvSpPr>
        <p:spPr>
          <a:xfrm>
            <a:off x="6149976" y="432551"/>
            <a:ext cx="5211762" cy="4547852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74C1A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1"/>
          <p:cNvSpPr/>
          <p:nvPr/>
        </p:nvSpPr>
        <p:spPr>
          <a:xfrm rot="-5400000">
            <a:off x="-411209" y="684341"/>
            <a:ext cx="6858001" cy="548931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3" type="body"/>
          </p:nvPr>
        </p:nvSpPr>
        <p:spPr>
          <a:xfrm>
            <a:off x="6149976" y="5091137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4" type="body"/>
          </p:nvPr>
        </p:nvSpPr>
        <p:spPr>
          <a:xfrm>
            <a:off x="6149976" y="5909025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9" name="Google Shape;139;p21"/>
          <p:cNvCxnSpPr/>
          <p:nvPr/>
        </p:nvCxnSpPr>
        <p:spPr>
          <a:xfrm>
            <a:off x="6149976" y="5909025"/>
            <a:ext cx="5211762" cy="0"/>
          </a:xfrm>
          <a:prstGeom prst="straightConnector1">
            <a:avLst/>
          </a:prstGeom>
          <a:noFill/>
          <a:ln cap="rnd" cmpd="sng" w="9525">
            <a:solidFill>
              <a:srgbClr val="80359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1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idx="5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vazio">
  <p:cSld name="Slide vazio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 rot="-5400000">
            <a:off x="2682284" y="-2409150"/>
            <a:ext cx="6858001" cy="116762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abaixo">
  <p:cSld name="Imagem abaixo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 rot="-5400000">
            <a:off x="2655566" y="-2382430"/>
            <a:ext cx="6857997" cy="1162285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8424809" y="1824038"/>
            <a:ext cx="3048053" cy="12711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2" type="body"/>
          </p:nvPr>
        </p:nvSpPr>
        <p:spPr>
          <a:xfrm>
            <a:off x="8424809" y="839640"/>
            <a:ext cx="3048053" cy="8764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3" type="body"/>
          </p:nvPr>
        </p:nvSpPr>
        <p:spPr>
          <a:xfrm>
            <a:off x="719138" y="1824039"/>
            <a:ext cx="7440124" cy="12711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719138" y="839640"/>
            <a:ext cx="7440124" cy="87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2" name="Google Shape;152;p23"/>
          <p:cNvCxnSpPr/>
          <p:nvPr/>
        </p:nvCxnSpPr>
        <p:spPr>
          <a:xfrm rot="10800000">
            <a:off x="8360204" y="839640"/>
            <a:ext cx="0" cy="2255580"/>
          </a:xfrm>
          <a:prstGeom prst="straightConnector1">
            <a:avLst/>
          </a:prstGeom>
          <a:noFill/>
          <a:ln cap="rnd" cmpd="sng" w="9525">
            <a:solidFill>
              <a:srgbClr val="803594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23"/>
          <p:cNvSpPr/>
          <p:nvPr>
            <p:ph idx="4" type="pic"/>
          </p:nvPr>
        </p:nvSpPr>
        <p:spPr>
          <a:xfrm>
            <a:off x="273137" y="3241136"/>
            <a:ext cx="11622855" cy="361686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5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e objetivos">
  <p:cSld name="Conteúdo e objetivo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720725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2C87"/>
              </a:buClr>
              <a:buSzPts val="1600"/>
              <a:buFont typeface="Lato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2" type="body"/>
          </p:nvPr>
        </p:nvSpPr>
        <p:spPr>
          <a:xfrm>
            <a:off x="6827838" y="870406"/>
            <a:ext cx="4641850" cy="52668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2C87"/>
              </a:buClr>
              <a:buSzPts val="1600"/>
              <a:buFont typeface="Lato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2">
            <a:alphaModFix/>
          </a:blip>
          <a:srcRect b="0" l="33" r="32" t="0"/>
          <a:stretch/>
        </p:blipFill>
        <p:spPr>
          <a:xfrm>
            <a:off x="481013" y="189525"/>
            <a:ext cx="1925070" cy="54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/>
          </a:blip>
          <a:srcRect b="0" l="33" r="32" t="0"/>
          <a:stretch/>
        </p:blipFill>
        <p:spPr>
          <a:xfrm>
            <a:off x="6551446" y="189525"/>
            <a:ext cx="1925070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 rot="655">
            <a:off x="273171" y="239387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90000" spcFirstLastPara="1" rIns="91425" wrap="square" tIns="720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Conteúdos</a:t>
            </a:r>
            <a:endParaRPr b="1"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 rot="655">
            <a:off x="6396000" y="239388"/>
            <a:ext cx="2100800" cy="391628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90000" spcFirstLastPara="1" rIns="91425" wrap="square" tIns="720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Objetivos</a:t>
            </a:r>
            <a:endParaRPr b="1"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Esq">
  <p:cSld name="Imagem Esq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>
            <p:ph idx="2" type="pic"/>
          </p:nvPr>
        </p:nvSpPr>
        <p:spPr>
          <a:xfrm>
            <a:off x="560964" y="1024607"/>
            <a:ext cx="5211762" cy="3955798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478D7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6682154" y="1824039"/>
            <a:ext cx="4789122" cy="43132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6682154" y="719138"/>
            <a:ext cx="4789120" cy="9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3600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8" name="Google Shape;168;p25"/>
          <p:cNvSpPr txBox="1"/>
          <p:nvPr>
            <p:ph idx="3" type="body"/>
          </p:nvPr>
        </p:nvSpPr>
        <p:spPr>
          <a:xfrm>
            <a:off x="560964" y="5126236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4" type="body"/>
          </p:nvPr>
        </p:nvSpPr>
        <p:spPr>
          <a:xfrm>
            <a:off x="560964" y="5944124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5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vazio">
  <p:cSld name="1_Slide vazio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luna 1/3">
  <p:cSld name="3_Coluna 1/3">
    <p:bg>
      <p:bgPr>
        <a:solidFill>
          <a:srgbClr val="D3E9E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7"/>
          <p:cNvSpPr txBox="1"/>
          <p:nvPr>
            <p:ph idx="2" type="body"/>
          </p:nvPr>
        </p:nvSpPr>
        <p:spPr>
          <a:xfrm>
            <a:off x="6381834" y="931644"/>
            <a:ext cx="4411663" cy="44624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920"/>
              <a:buFont typeface="Lato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3" type="body"/>
          </p:nvPr>
        </p:nvSpPr>
        <p:spPr>
          <a:xfrm>
            <a:off x="6381834" y="5562306"/>
            <a:ext cx="4411662" cy="406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1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idx="4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abaixo">
  <p:cSld name="1_Imagem abaixo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8424809" y="839640"/>
            <a:ext cx="3048053" cy="12711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2" type="body"/>
          </p:nvPr>
        </p:nvSpPr>
        <p:spPr>
          <a:xfrm>
            <a:off x="8424809" y="2211569"/>
            <a:ext cx="3048053" cy="8764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3" type="body"/>
          </p:nvPr>
        </p:nvSpPr>
        <p:spPr>
          <a:xfrm>
            <a:off x="719138" y="1824039"/>
            <a:ext cx="7440124" cy="12711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type="title"/>
          </p:nvPr>
        </p:nvSpPr>
        <p:spPr>
          <a:xfrm>
            <a:off x="719138" y="839640"/>
            <a:ext cx="7440124" cy="876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7" name="Google Shape;187;p28"/>
          <p:cNvSpPr/>
          <p:nvPr>
            <p:ph idx="4" type="pic"/>
          </p:nvPr>
        </p:nvSpPr>
        <p:spPr>
          <a:xfrm>
            <a:off x="273137" y="3241136"/>
            <a:ext cx="11622855" cy="361686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8" name="Google Shape;188;p28"/>
          <p:cNvSpPr txBox="1"/>
          <p:nvPr>
            <p:ph idx="5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na 1/3">
  <p:cSld name="Coluna 1/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3" name="Google Shape;193;p29"/>
          <p:cNvSpPr txBox="1"/>
          <p:nvPr>
            <p:ph idx="2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Dir">
  <p:cSld name="1_Imagem Di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/>
          <p:nvPr>
            <p:ph idx="2" type="pic"/>
          </p:nvPr>
        </p:nvSpPr>
        <p:spPr>
          <a:xfrm>
            <a:off x="6149976" y="432551"/>
            <a:ext cx="5211762" cy="4547852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478D7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3" type="body"/>
          </p:nvPr>
        </p:nvSpPr>
        <p:spPr>
          <a:xfrm>
            <a:off x="6149976" y="5091137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4" type="body"/>
          </p:nvPr>
        </p:nvSpPr>
        <p:spPr>
          <a:xfrm>
            <a:off x="6149976" y="5909025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1" name="Google Shape;201;p30"/>
          <p:cNvSpPr txBox="1"/>
          <p:nvPr>
            <p:ph idx="5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Perguntas">
  <p:cSld name="5 Pergunta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1398588" y="2127555"/>
            <a:ext cx="9393237" cy="757163"/>
          </a:xfrm>
          <a:prstGeom prst="rect">
            <a:avLst/>
          </a:prstGeom>
          <a:solidFill>
            <a:srgbClr val="D3E9E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5" name="Google Shape;205;p31"/>
          <p:cNvSpPr txBox="1"/>
          <p:nvPr>
            <p:ph idx="2" type="body"/>
          </p:nvPr>
        </p:nvSpPr>
        <p:spPr>
          <a:xfrm>
            <a:off x="1398588" y="5658100"/>
            <a:ext cx="9393237" cy="757163"/>
          </a:xfrm>
          <a:prstGeom prst="rect">
            <a:avLst/>
          </a:prstGeom>
          <a:solidFill>
            <a:srgbClr val="D3E9E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3" type="body"/>
          </p:nvPr>
        </p:nvSpPr>
        <p:spPr>
          <a:xfrm>
            <a:off x="1398588" y="4775463"/>
            <a:ext cx="9393237" cy="757163"/>
          </a:xfrm>
          <a:prstGeom prst="rect">
            <a:avLst/>
          </a:prstGeom>
          <a:solidFill>
            <a:srgbClr val="D3E9E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4" type="body"/>
          </p:nvPr>
        </p:nvSpPr>
        <p:spPr>
          <a:xfrm>
            <a:off x="1398588" y="3892827"/>
            <a:ext cx="9393237" cy="757163"/>
          </a:xfrm>
          <a:prstGeom prst="rect">
            <a:avLst/>
          </a:prstGeom>
          <a:solidFill>
            <a:srgbClr val="D3E9E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5" type="body"/>
          </p:nvPr>
        </p:nvSpPr>
        <p:spPr>
          <a:xfrm>
            <a:off x="1398588" y="3010191"/>
            <a:ext cx="9393237" cy="757163"/>
          </a:xfrm>
          <a:prstGeom prst="rect">
            <a:avLst/>
          </a:prstGeom>
          <a:solidFill>
            <a:srgbClr val="D3E9E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" name="Google Shape;209;p31"/>
          <p:cNvSpPr txBox="1"/>
          <p:nvPr>
            <p:ph type="title"/>
          </p:nvPr>
        </p:nvSpPr>
        <p:spPr>
          <a:xfrm>
            <a:off x="719139" y="868816"/>
            <a:ext cx="10072686" cy="847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" name="Google Shape;210;p31"/>
          <p:cNvSpPr txBox="1"/>
          <p:nvPr>
            <p:ph idx="6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na 1/3 - Imagem">
  <p:cSld name="Coluna 1/3 - Imagem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719138" y="1824039"/>
            <a:ext cx="4643437" cy="31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4" name="Google Shape;214;p32"/>
          <p:cNvSpPr txBox="1"/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" name="Google Shape;215;p32"/>
          <p:cNvSpPr txBox="1"/>
          <p:nvPr>
            <p:ph idx="2" type="body"/>
          </p:nvPr>
        </p:nvSpPr>
        <p:spPr>
          <a:xfrm>
            <a:off x="719138" y="5126236"/>
            <a:ext cx="4643437" cy="7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6" name="Google Shape;216;p32"/>
          <p:cNvSpPr txBox="1"/>
          <p:nvPr>
            <p:ph idx="3" type="body"/>
          </p:nvPr>
        </p:nvSpPr>
        <p:spPr>
          <a:xfrm>
            <a:off x="719138" y="5944124"/>
            <a:ext cx="4643437" cy="502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7" name="Google Shape;217;p32"/>
          <p:cNvSpPr/>
          <p:nvPr>
            <p:ph idx="4" type="pic"/>
          </p:nvPr>
        </p:nvSpPr>
        <p:spPr>
          <a:xfrm>
            <a:off x="5808577" y="0"/>
            <a:ext cx="614085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8" name="Google Shape;218;p32"/>
          <p:cNvSpPr txBox="1"/>
          <p:nvPr>
            <p:ph idx="5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m">
  <p:cSld name="2_Imagem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/>
          <p:nvPr>
            <p:ph idx="2" type="pic"/>
          </p:nvPr>
        </p:nvSpPr>
        <p:spPr>
          <a:xfrm>
            <a:off x="779993" y="935395"/>
            <a:ext cx="8816290" cy="5581103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478D7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9955174" y="935396"/>
            <a:ext cx="1635368" cy="37422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3" type="body"/>
          </p:nvPr>
        </p:nvSpPr>
        <p:spPr>
          <a:xfrm>
            <a:off x="9955174" y="4887073"/>
            <a:ext cx="1635368" cy="16294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00"/>
              <a:buFont typeface="Lato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4" name="Google Shape;224;p33"/>
          <p:cNvSpPr txBox="1"/>
          <p:nvPr>
            <p:ph idx="4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>
            <a:off x="6096001" y="719138"/>
            <a:ext cx="5375276" cy="5418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4"/>
          <p:cNvSpPr/>
          <p:nvPr>
            <p:ph idx="2" type="media"/>
          </p:nvPr>
        </p:nvSpPr>
        <p:spPr>
          <a:xfrm>
            <a:off x="6335863" y="1635320"/>
            <a:ext cx="4883000" cy="297233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4C1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2160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6348413" y="829114"/>
            <a:ext cx="4857900" cy="657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9" name="Google Shape;229;p34"/>
          <p:cNvSpPr txBox="1"/>
          <p:nvPr>
            <p:ph idx="3" type="body"/>
          </p:nvPr>
        </p:nvSpPr>
        <p:spPr>
          <a:xfrm>
            <a:off x="6348413" y="4705947"/>
            <a:ext cx="4870450" cy="7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0" name="Google Shape;230;p34"/>
          <p:cNvSpPr txBox="1"/>
          <p:nvPr>
            <p:ph idx="4" type="body"/>
          </p:nvPr>
        </p:nvSpPr>
        <p:spPr>
          <a:xfrm>
            <a:off x="6348413" y="5523835"/>
            <a:ext cx="4870450" cy="502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1" name="Google Shape;231;p34"/>
          <p:cNvSpPr/>
          <p:nvPr/>
        </p:nvSpPr>
        <p:spPr>
          <a:xfrm rot="-5400000">
            <a:off x="-411209" y="684341"/>
            <a:ext cx="6858001" cy="548931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4"/>
          <p:cNvSpPr txBox="1"/>
          <p:nvPr>
            <p:ph idx="5" type="body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4" name="Google Shape;234;p34"/>
          <p:cNvCxnSpPr/>
          <p:nvPr/>
        </p:nvCxnSpPr>
        <p:spPr>
          <a:xfrm>
            <a:off x="6335863" y="5523835"/>
            <a:ext cx="4883000" cy="0"/>
          </a:xfrm>
          <a:prstGeom prst="straightConnector1">
            <a:avLst/>
          </a:prstGeom>
          <a:noFill/>
          <a:ln cap="rnd" cmpd="sng" w="9525">
            <a:solidFill>
              <a:srgbClr val="80359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235" name="Google Shape;235;p34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>
            <p:ph idx="6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2603" y="293320"/>
            <a:ext cx="2024216" cy="42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na 2/3">
  <p:cSld name="Coluna 2/3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/>
          <p:nvPr/>
        </p:nvSpPr>
        <p:spPr>
          <a:xfrm rot="-5400000">
            <a:off x="2682284" y="-2409150"/>
            <a:ext cx="6858001" cy="116762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719138" y="1817688"/>
            <a:ext cx="6680199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1" name="Google Shape;241;p35"/>
          <p:cNvSpPr txBox="1"/>
          <p:nvPr>
            <p:ph idx="2" type="body"/>
          </p:nvPr>
        </p:nvSpPr>
        <p:spPr>
          <a:xfrm>
            <a:off x="719138" y="1824039"/>
            <a:ext cx="6680199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2" name="Google Shape;242;p35"/>
          <p:cNvSpPr txBox="1"/>
          <p:nvPr>
            <p:ph type="title"/>
          </p:nvPr>
        </p:nvSpPr>
        <p:spPr>
          <a:xfrm>
            <a:off x="719138" y="833288"/>
            <a:ext cx="6680200" cy="882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3" name="Google Shape;243;p35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>
            <p:ph idx="3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nas">
  <p:cSld name="2 Coluna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/>
          <p:nvPr/>
        </p:nvSpPr>
        <p:spPr>
          <a:xfrm rot="-5400000">
            <a:off x="2682284" y="-2409150"/>
            <a:ext cx="6858001" cy="116762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719138" y="1824038"/>
            <a:ext cx="5321300" cy="4313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2" type="body"/>
          </p:nvPr>
        </p:nvSpPr>
        <p:spPr>
          <a:xfrm>
            <a:off x="6164598" y="1824038"/>
            <a:ext cx="5306677" cy="4313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>
            <p:ph idx="3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luna 1/3">
  <p:cSld name="1_Coluna 1/3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 rot="-5400000">
            <a:off x="2682284" y="-2409150"/>
            <a:ext cx="6858001" cy="116762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>
            <p:ph idx="2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luna 1/3">
  <p:cSld name="3_Coluna 1/3 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/>
          <p:nvPr/>
        </p:nvSpPr>
        <p:spPr>
          <a:xfrm>
            <a:off x="5129128" y="719138"/>
            <a:ext cx="6458561" cy="58300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8"/>
          <p:cNvSpPr/>
          <p:nvPr/>
        </p:nvSpPr>
        <p:spPr>
          <a:xfrm rot="-5400000">
            <a:off x="-808605" y="1081740"/>
            <a:ext cx="6858002" cy="469451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2" name="Google Shape;262;p38"/>
          <p:cNvSpPr txBox="1"/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8"/>
          <p:cNvSpPr/>
          <p:nvPr>
            <p:ph idx="2" type="media"/>
          </p:nvPr>
        </p:nvSpPr>
        <p:spPr>
          <a:xfrm>
            <a:off x="5408396" y="1564087"/>
            <a:ext cx="5988426" cy="362679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4C1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2160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Google Shape;264;p38"/>
          <p:cNvSpPr txBox="1"/>
          <p:nvPr>
            <p:ph idx="3" type="body"/>
          </p:nvPr>
        </p:nvSpPr>
        <p:spPr>
          <a:xfrm>
            <a:off x="5408395" y="5416456"/>
            <a:ext cx="5988425" cy="3953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5" name="Google Shape;265;p38"/>
          <p:cNvSpPr txBox="1"/>
          <p:nvPr>
            <p:ph idx="4" type="body"/>
          </p:nvPr>
        </p:nvSpPr>
        <p:spPr>
          <a:xfrm>
            <a:off x="5408395" y="5888332"/>
            <a:ext cx="5988425" cy="494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5" type="body"/>
          </p:nvPr>
        </p:nvSpPr>
        <p:spPr>
          <a:xfrm>
            <a:off x="5408394" y="931645"/>
            <a:ext cx="5988425" cy="5517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267" name="Google Shape;267;p38"/>
          <p:cNvCxnSpPr/>
          <p:nvPr/>
        </p:nvCxnSpPr>
        <p:spPr>
          <a:xfrm>
            <a:off x="5408393" y="5909025"/>
            <a:ext cx="5988426" cy="0"/>
          </a:xfrm>
          <a:prstGeom prst="straightConnector1">
            <a:avLst/>
          </a:prstGeom>
          <a:noFill/>
          <a:ln cap="rnd" cmpd="sng" w="9525">
            <a:solidFill>
              <a:srgbClr val="80359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268" name="Google Shape;268;p38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>
            <p:ph idx="6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2603" y="293320"/>
            <a:ext cx="2024216" cy="42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3 Colunas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/>
          <p:nvPr/>
        </p:nvSpPr>
        <p:spPr>
          <a:xfrm rot="-5400000">
            <a:off x="2682284" y="-2409150"/>
            <a:ext cx="6858001" cy="116762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9"/>
          <p:cNvSpPr txBox="1"/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719139" y="1824039"/>
            <a:ext cx="3491234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2" type="body"/>
          </p:nvPr>
        </p:nvSpPr>
        <p:spPr>
          <a:xfrm>
            <a:off x="4358714" y="1824040"/>
            <a:ext cx="3491234" cy="431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idx="3" type="body"/>
          </p:nvPr>
        </p:nvSpPr>
        <p:spPr>
          <a:xfrm>
            <a:off x="7980040" y="1822451"/>
            <a:ext cx="3491234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77" name="Google Shape;277;p39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>
            <p:ph idx="4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com Imagens">
  <p:cSld name="Cards com Imagens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/>
          <p:nvPr/>
        </p:nvSpPr>
        <p:spPr>
          <a:xfrm rot="-5400000">
            <a:off x="2682284" y="-2409150"/>
            <a:ext cx="6858001" cy="116762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/>
          <p:nvPr/>
        </p:nvSpPr>
        <p:spPr>
          <a:xfrm rot="5400000">
            <a:off x="-134144" y="2677320"/>
            <a:ext cx="4313237" cy="2606675"/>
          </a:xfrm>
          <a:prstGeom prst="roundRect">
            <a:avLst>
              <a:gd fmla="val 10111" name="adj"/>
            </a:avLst>
          </a:prstGeom>
          <a:solidFill>
            <a:srgbClr val="8035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0"/>
          <p:cNvSpPr/>
          <p:nvPr>
            <p:ph idx="2" type="pic"/>
          </p:nvPr>
        </p:nvSpPr>
        <p:spPr>
          <a:xfrm>
            <a:off x="886893" y="1930276"/>
            <a:ext cx="2271165" cy="1429563"/>
          </a:xfrm>
          <a:prstGeom prst="roundRect">
            <a:avLst>
              <a:gd fmla="val 1132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886893" y="4038159"/>
            <a:ext cx="2271165" cy="19771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idx="3" type="body"/>
          </p:nvPr>
        </p:nvSpPr>
        <p:spPr>
          <a:xfrm>
            <a:off x="886893" y="3466077"/>
            <a:ext cx="2271165" cy="465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5" name="Google Shape;285;p40"/>
          <p:cNvSpPr/>
          <p:nvPr/>
        </p:nvSpPr>
        <p:spPr>
          <a:xfrm rot="5400000">
            <a:off x="2580482" y="2677320"/>
            <a:ext cx="4313237" cy="2606675"/>
          </a:xfrm>
          <a:prstGeom prst="roundRect">
            <a:avLst>
              <a:gd fmla="val 10111" name="adj"/>
            </a:avLst>
          </a:prstGeom>
          <a:solidFill>
            <a:srgbClr val="8035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0"/>
          <p:cNvSpPr/>
          <p:nvPr>
            <p:ph idx="4" type="pic"/>
          </p:nvPr>
        </p:nvSpPr>
        <p:spPr>
          <a:xfrm>
            <a:off x="3601519" y="1930276"/>
            <a:ext cx="2271165" cy="1429563"/>
          </a:xfrm>
          <a:prstGeom prst="roundRect">
            <a:avLst>
              <a:gd fmla="val 1132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87" name="Google Shape;287;p40"/>
          <p:cNvSpPr txBox="1"/>
          <p:nvPr>
            <p:ph idx="5" type="body"/>
          </p:nvPr>
        </p:nvSpPr>
        <p:spPr>
          <a:xfrm>
            <a:off x="3601519" y="4038159"/>
            <a:ext cx="2271165" cy="19771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8" name="Google Shape;288;p40"/>
          <p:cNvSpPr txBox="1"/>
          <p:nvPr>
            <p:ph idx="6" type="body"/>
          </p:nvPr>
        </p:nvSpPr>
        <p:spPr>
          <a:xfrm>
            <a:off x="3601519" y="3466077"/>
            <a:ext cx="2271165" cy="465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9" name="Google Shape;289;p40"/>
          <p:cNvSpPr/>
          <p:nvPr/>
        </p:nvSpPr>
        <p:spPr>
          <a:xfrm rot="5400000">
            <a:off x="5298281" y="2677320"/>
            <a:ext cx="4313237" cy="2606675"/>
          </a:xfrm>
          <a:prstGeom prst="roundRect">
            <a:avLst>
              <a:gd fmla="val 10111" name="adj"/>
            </a:avLst>
          </a:prstGeom>
          <a:solidFill>
            <a:srgbClr val="8035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0"/>
          <p:cNvSpPr/>
          <p:nvPr>
            <p:ph idx="7" type="pic"/>
          </p:nvPr>
        </p:nvSpPr>
        <p:spPr>
          <a:xfrm>
            <a:off x="6319318" y="1930276"/>
            <a:ext cx="2271165" cy="1429563"/>
          </a:xfrm>
          <a:prstGeom prst="roundRect">
            <a:avLst>
              <a:gd fmla="val 1132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91" name="Google Shape;291;p40"/>
          <p:cNvSpPr txBox="1"/>
          <p:nvPr>
            <p:ph idx="8" type="body"/>
          </p:nvPr>
        </p:nvSpPr>
        <p:spPr>
          <a:xfrm>
            <a:off x="6319318" y="4038159"/>
            <a:ext cx="2271165" cy="19771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2" name="Google Shape;292;p40"/>
          <p:cNvSpPr txBox="1"/>
          <p:nvPr>
            <p:ph idx="9" type="body"/>
          </p:nvPr>
        </p:nvSpPr>
        <p:spPr>
          <a:xfrm>
            <a:off x="6319318" y="3466077"/>
            <a:ext cx="2271165" cy="465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3" name="Google Shape;293;p40"/>
          <p:cNvSpPr/>
          <p:nvPr/>
        </p:nvSpPr>
        <p:spPr>
          <a:xfrm rot="5400000">
            <a:off x="8012905" y="2677320"/>
            <a:ext cx="4313237" cy="2606675"/>
          </a:xfrm>
          <a:prstGeom prst="roundRect">
            <a:avLst>
              <a:gd fmla="val 10111" name="adj"/>
            </a:avLst>
          </a:prstGeom>
          <a:solidFill>
            <a:srgbClr val="8035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0"/>
          <p:cNvSpPr/>
          <p:nvPr>
            <p:ph idx="13" type="pic"/>
          </p:nvPr>
        </p:nvSpPr>
        <p:spPr>
          <a:xfrm>
            <a:off x="9033942" y="1930276"/>
            <a:ext cx="2271165" cy="1429563"/>
          </a:xfrm>
          <a:prstGeom prst="roundRect">
            <a:avLst>
              <a:gd fmla="val 11323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295" name="Google Shape;295;p40"/>
          <p:cNvSpPr txBox="1"/>
          <p:nvPr>
            <p:ph idx="14" type="body"/>
          </p:nvPr>
        </p:nvSpPr>
        <p:spPr>
          <a:xfrm>
            <a:off x="9033942" y="4038159"/>
            <a:ext cx="2271165" cy="19771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6" name="Google Shape;296;p40"/>
          <p:cNvSpPr txBox="1"/>
          <p:nvPr>
            <p:ph idx="15" type="body"/>
          </p:nvPr>
        </p:nvSpPr>
        <p:spPr>
          <a:xfrm>
            <a:off x="9033942" y="3466077"/>
            <a:ext cx="2271165" cy="465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7" name="Google Shape;297;p40"/>
          <p:cNvSpPr txBox="1"/>
          <p:nvPr>
            <p:ph idx="16" type="body"/>
          </p:nvPr>
        </p:nvSpPr>
        <p:spPr>
          <a:xfrm>
            <a:off x="716758" y="6185594"/>
            <a:ext cx="10752136" cy="325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98" name="Google Shape;298;p40"/>
          <p:cNvSpPr txBox="1"/>
          <p:nvPr>
            <p:ph type="title"/>
          </p:nvPr>
        </p:nvSpPr>
        <p:spPr>
          <a:xfrm>
            <a:off x="719138" y="856160"/>
            <a:ext cx="10752137" cy="859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>
            <p:ph idx="17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na">
  <p:cSld name="1 Coluna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/>
          <p:nvPr/>
        </p:nvSpPr>
        <p:spPr>
          <a:xfrm rot="-5400000">
            <a:off x="2682284" y="-2409150"/>
            <a:ext cx="6858001" cy="116762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719138" y="1817688"/>
            <a:ext cx="10752137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4" name="Google Shape;304;p41"/>
          <p:cNvSpPr txBox="1"/>
          <p:nvPr>
            <p:ph type="title"/>
          </p:nvPr>
        </p:nvSpPr>
        <p:spPr>
          <a:xfrm>
            <a:off x="719138" y="838539"/>
            <a:ext cx="10752137" cy="87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5" name="Google Shape;305;p41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>
            <p:ph idx="2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ela 2">
  <p:cSld name="Tabela 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1" name="Google Shape;311;p42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Imagem Esquerda">
  <p:cSld name=" Imagem Esquerda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6612901" y="1824039"/>
            <a:ext cx="4858375" cy="43132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type="title"/>
          </p:nvPr>
        </p:nvSpPr>
        <p:spPr>
          <a:xfrm>
            <a:off x="6612901" y="719138"/>
            <a:ext cx="4858373" cy="9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3600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5" name="Google Shape;315;p43"/>
          <p:cNvSpPr/>
          <p:nvPr>
            <p:ph idx="2" type="pic"/>
          </p:nvPr>
        </p:nvSpPr>
        <p:spPr>
          <a:xfrm>
            <a:off x="456542" y="638355"/>
            <a:ext cx="5211762" cy="442362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16" name="Google Shape;316;p43"/>
          <p:cNvSpPr txBox="1"/>
          <p:nvPr>
            <p:ph idx="3" type="body"/>
          </p:nvPr>
        </p:nvSpPr>
        <p:spPr>
          <a:xfrm>
            <a:off x="456542" y="5172707"/>
            <a:ext cx="5211762" cy="7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7" name="Google Shape;317;p43"/>
          <p:cNvSpPr txBox="1"/>
          <p:nvPr>
            <p:ph idx="4" type="body"/>
          </p:nvPr>
        </p:nvSpPr>
        <p:spPr>
          <a:xfrm>
            <a:off x="456542" y="5990595"/>
            <a:ext cx="5211762" cy="502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8" name="Google Shape;318;p43"/>
          <p:cNvSpPr txBox="1"/>
          <p:nvPr>
            <p:ph idx="5" type="subTitle"/>
          </p:nvPr>
        </p:nvSpPr>
        <p:spPr>
          <a:xfrm>
            <a:off x="560963" y="91717"/>
            <a:ext cx="3372681" cy="422405"/>
          </a:xfrm>
          <a:prstGeom prst="rect">
            <a:avLst/>
          </a:prstGeom>
          <a:solidFill>
            <a:srgbClr val="5AE3D9"/>
          </a:solidFill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Saira SemiBold"/>
                <a:ea typeface="Saira SemiBold"/>
                <a:cs typeface="Saira SemiBold"/>
                <a:sym typeface="Saira SemiBold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1">
  <p:cSld name="Título 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ctrTitle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b="1" i="0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1" name="Google Shape;321;p44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322" name="Google Shape;322;p44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5" name="Google Shape;325;p44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Agenda 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4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328" name="Google Shape;328;p45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5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5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45"/>
          <p:cNvSpPr txBox="1"/>
          <p:nvPr>
            <p:ph type="title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5"/>
          <p:cNvSpPr txBox="1"/>
          <p:nvPr>
            <p:ph idx="1" type="body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rmAutofit/>
          </a:bodyPr>
          <a:lstStyle>
            <a:lvl1pPr indent="-381000" lvl="0" marL="457200" algn="l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>
                <a:srgbClr val="323F4F"/>
              </a:buClr>
              <a:buSzPts val="2400"/>
              <a:buFont typeface="Arial"/>
              <a:buChar char="•"/>
              <a:defRPr b="1" i="0" sz="24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7" name="Google Shape;337;p45"/>
          <p:cNvCxnSpPr/>
          <p:nvPr/>
        </p:nvCxnSpPr>
        <p:spPr>
          <a:xfrm>
            <a:off x="594360" y="2148840"/>
            <a:ext cx="2130552" cy="0"/>
          </a:xfrm>
          <a:prstGeom prst="straightConnector1">
            <a:avLst/>
          </a:prstGeom>
          <a:noFill/>
          <a:ln cap="flat" cmpd="sng" w="1016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a seção">
  <p:cSld name="Título da seção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/>
          <p:nvPr>
            <p:ph idx="2" type="pic"/>
          </p:nvPr>
        </p:nvSpPr>
        <p:spPr>
          <a:xfrm>
            <a:off x="0" y="0"/>
            <a:ext cx="12192000" cy="6880543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6"/>
          <p:cNvSpPr txBox="1"/>
          <p:nvPr>
            <p:ph type="title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i="0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6"/>
          <p:cNvSpPr/>
          <p:nvPr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2">
  <p:cSld name="Título 2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ctrTitle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b="1" i="0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7"/>
          <p:cNvSpPr/>
          <p:nvPr>
            <p:ph idx="2" type="pic"/>
          </p:nvPr>
        </p:nvSpPr>
        <p:spPr>
          <a:xfrm>
            <a:off x="0" y="-11113"/>
            <a:ext cx="5791200" cy="6880226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7"/>
          <p:cNvSpPr txBox="1"/>
          <p:nvPr>
            <p:ph idx="1" type="body"/>
          </p:nvPr>
        </p:nvSpPr>
        <p:spPr>
          <a:xfrm>
            <a:off x="6299835" y="456860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400"/>
              <a:buNone/>
              <a:defRPr b="1" i="0" sz="24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46" name="Google Shape;346;p47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umo 2">
  <p:cSld name="Resumo 2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p48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49" name="Google Shape;349;p48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350" name="Google Shape;350;p48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8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8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48"/>
          <p:cNvSpPr txBox="1"/>
          <p:nvPr>
            <p:ph type="title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i="0" sz="4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8"/>
          <p:cNvSpPr txBox="1"/>
          <p:nvPr>
            <p:ph idx="1" type="body"/>
          </p:nvPr>
        </p:nvSpPr>
        <p:spPr>
          <a:xfrm>
            <a:off x="3657600" y="2282008"/>
            <a:ext cx="7810500" cy="3699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ítulo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ctrTitle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b="1" i="0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9" name="Google Shape;359;p49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360" name="Google Shape;360;p49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49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49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63" name="Google Shape;363;p49"/>
          <p:cNvCxnSpPr/>
          <p:nvPr/>
        </p:nvCxnSpPr>
        <p:spPr>
          <a:xfrm>
            <a:off x="6309360" y="39502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" name="Google Shape;364;p49"/>
          <p:cNvSpPr txBox="1"/>
          <p:nvPr>
            <p:ph idx="1" type="body"/>
          </p:nvPr>
        </p:nvSpPr>
        <p:spPr>
          <a:xfrm>
            <a:off x="6309905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400"/>
              <a:buNone/>
              <a:defRPr b="1" i="0" sz="24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Dois Conteúdos 2">
  <p:cSld name="Título e Dois Conteúdos 2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50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67" name="Google Shape;367;p50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50"/>
          <p:cNvSpPr txBox="1"/>
          <p:nvPr>
            <p:ph type="title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0"/>
          <p:cNvSpPr txBox="1"/>
          <p:nvPr>
            <p:ph idx="1" type="body"/>
          </p:nvPr>
        </p:nvSpPr>
        <p:spPr>
          <a:xfrm>
            <a:off x="594360" y="2676525"/>
            <a:ext cx="4490827" cy="3597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50"/>
          <p:cNvSpPr txBox="1"/>
          <p:nvPr>
            <p:ph idx="2" type="body"/>
          </p:nvPr>
        </p:nvSpPr>
        <p:spPr>
          <a:xfrm>
            <a:off x="5881898" y="2676525"/>
            <a:ext cx="4490827" cy="3597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5" name="Google Shape;375;p50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">
  <p:cSld name="Título e Conteúdo 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51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378" name="Google Shape;378;p51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51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1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51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51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51"/>
          <p:cNvSpPr txBox="1"/>
          <p:nvPr>
            <p:ph type="title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4" name="Google Shape;384;p51"/>
          <p:cNvCxnSpPr/>
          <p:nvPr/>
        </p:nvCxnSpPr>
        <p:spPr>
          <a:xfrm>
            <a:off x="6347460" y="631317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5" name="Google Shape;385;p51"/>
          <p:cNvSpPr txBox="1"/>
          <p:nvPr>
            <p:ph idx="1" type="body"/>
          </p:nvPr>
        </p:nvSpPr>
        <p:spPr>
          <a:xfrm>
            <a:off x="603885" y="457201"/>
            <a:ext cx="5198269" cy="230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743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eriod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arenR"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51"/>
          <p:cNvSpPr txBox="1"/>
          <p:nvPr>
            <p:ph idx="2" type="body"/>
          </p:nvPr>
        </p:nvSpPr>
        <p:spPr>
          <a:xfrm>
            <a:off x="594360" y="2810595"/>
            <a:ext cx="5198269" cy="3319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e imagem do título">
  <p:cSld name="Conteúdo e imagem do título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>
            <p:ph type="title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2"/>
          <p:cNvSpPr txBox="1"/>
          <p:nvPr>
            <p:ph idx="1" type="body"/>
          </p:nvPr>
        </p:nvSpPr>
        <p:spPr>
          <a:xfrm>
            <a:off x="594360" y="3279579"/>
            <a:ext cx="5044440" cy="299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6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2" name="Google Shape;392;p52"/>
          <p:cNvCxnSpPr/>
          <p:nvPr/>
        </p:nvCxnSpPr>
        <p:spPr>
          <a:xfrm>
            <a:off x="594360" y="2997459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" name="Google Shape;393;p52"/>
          <p:cNvSpPr/>
          <p:nvPr>
            <p:ph idx="2" type="pic"/>
          </p:nvPr>
        </p:nvSpPr>
        <p:spPr>
          <a:xfrm>
            <a:off x="6096000" y="0"/>
            <a:ext cx="611822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e tabela do título">
  <p:cSld name="Conteúdo e tabela do título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53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398" name="Google Shape;398;p53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53"/>
          <p:cNvSpPr txBox="1"/>
          <p:nvPr>
            <p:ph type="title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02" name="Google Shape;402;p53"/>
          <p:cNvCxnSpPr/>
          <p:nvPr/>
        </p:nvCxnSpPr>
        <p:spPr>
          <a:xfrm>
            <a:off x="3670935" y="631317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3" name="Google Shape;403;p53"/>
          <p:cNvSpPr txBox="1"/>
          <p:nvPr>
            <p:ph idx="1" type="body"/>
          </p:nvPr>
        </p:nvSpPr>
        <p:spPr>
          <a:xfrm>
            <a:off x="603885" y="584005"/>
            <a:ext cx="2825115" cy="3999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2743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53"/>
          <p:cNvSpPr txBox="1"/>
          <p:nvPr>
            <p:ph idx="2" type="body"/>
          </p:nvPr>
        </p:nvSpPr>
        <p:spPr>
          <a:xfrm>
            <a:off x="3670934" y="584005"/>
            <a:ext cx="7926705" cy="3999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Dois Conteúdos">
  <p:cSld name="Título e Dois Conteúdos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54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9" name="Google Shape;409;p54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2" name="Google Shape;412;p54"/>
          <p:cNvSpPr txBox="1"/>
          <p:nvPr>
            <p:ph type="title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3" name="Google Shape;413;p54"/>
          <p:cNvCxnSpPr/>
          <p:nvPr/>
        </p:nvCxnSpPr>
        <p:spPr>
          <a:xfrm>
            <a:off x="594360" y="2148840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54"/>
          <p:cNvSpPr txBox="1"/>
          <p:nvPr>
            <p:ph idx="1" type="body"/>
          </p:nvPr>
        </p:nvSpPr>
        <p:spPr>
          <a:xfrm>
            <a:off x="595523" y="2676525"/>
            <a:ext cx="5746750" cy="359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54"/>
          <p:cNvSpPr txBox="1"/>
          <p:nvPr>
            <p:ph idx="2" type="body"/>
          </p:nvPr>
        </p:nvSpPr>
        <p:spPr>
          <a:xfrm>
            <a:off x="7620000" y="2676525"/>
            <a:ext cx="3947160" cy="359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6" name="Google Shape;416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3">
  <p:cSld name="Título 3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 txBox="1"/>
          <p:nvPr>
            <p:ph type="ctrTitle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b="1" i="0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0" name="Google Shape;420;p55"/>
          <p:cNvGrpSpPr/>
          <p:nvPr/>
        </p:nvGrpSpPr>
        <p:grpSpPr>
          <a:xfrm rot="10800000">
            <a:off x="6092752" y="0"/>
            <a:ext cx="6099248" cy="6099248"/>
            <a:chOff x="0" y="12289"/>
            <a:chExt cx="3550" cy="3551"/>
          </a:xfrm>
        </p:grpSpPr>
        <p:sp>
          <p:nvSpPr>
            <p:cNvPr id="421" name="Google Shape;421;p55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55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23F4F"/>
              </a:buClr>
              <a:buSzPts val="2400"/>
              <a:buNone/>
              <a:defRPr b="1" i="0" sz="24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25" name="Google Shape;425;p55"/>
          <p:cNvCxnSpPr/>
          <p:nvPr/>
        </p:nvCxnSpPr>
        <p:spPr>
          <a:xfrm>
            <a:off x="594360" y="39502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">
  <p:cSld name="Encerramento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"/>
          <p:cNvSpPr/>
          <p:nvPr/>
        </p:nvSpPr>
        <p:spPr>
          <a:xfrm rot="-5400000">
            <a:off x="2682284" y="-2409150"/>
            <a:ext cx="6858001" cy="116762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6"/>
          <p:cNvSpPr/>
          <p:nvPr>
            <p:ph idx="2" type="pic"/>
          </p:nvPr>
        </p:nvSpPr>
        <p:spPr>
          <a:xfrm>
            <a:off x="708024" y="844164"/>
            <a:ext cx="3989840" cy="4844668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478D7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56"/>
          <p:cNvSpPr txBox="1"/>
          <p:nvPr>
            <p:ph type="title"/>
          </p:nvPr>
        </p:nvSpPr>
        <p:spPr>
          <a:xfrm>
            <a:off x="4941276" y="868816"/>
            <a:ext cx="6529999" cy="9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0" name="Google Shape;430;p56"/>
          <p:cNvSpPr txBox="1"/>
          <p:nvPr>
            <p:ph idx="1" type="body"/>
          </p:nvPr>
        </p:nvSpPr>
        <p:spPr>
          <a:xfrm>
            <a:off x="4941276" y="1973716"/>
            <a:ext cx="6529999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3594"/>
              </a:buClr>
              <a:buSzPts val="1600"/>
              <a:buFont typeface="Lato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1" name="Google Shape;431;p56"/>
          <p:cNvSpPr txBox="1"/>
          <p:nvPr>
            <p:ph idx="3" type="body"/>
          </p:nvPr>
        </p:nvSpPr>
        <p:spPr>
          <a:xfrm>
            <a:off x="720724" y="5785831"/>
            <a:ext cx="3962401" cy="502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432" name="Google Shape;432;p56"/>
          <p:cNvCxnSpPr/>
          <p:nvPr/>
        </p:nvCxnSpPr>
        <p:spPr>
          <a:xfrm>
            <a:off x="720724" y="5785831"/>
            <a:ext cx="3962401" cy="0"/>
          </a:xfrm>
          <a:prstGeom prst="straightConnector1">
            <a:avLst/>
          </a:prstGeom>
          <a:noFill/>
          <a:ln cap="rnd" cmpd="sng" w="9525">
            <a:solidFill>
              <a:srgbClr val="80359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433" name="Google Shape;433;p56"/>
          <p:cNvPicPr preferRelativeResize="0"/>
          <p:nvPr/>
        </p:nvPicPr>
        <p:blipFill rotWithShape="1">
          <a:blip r:embed="rId2">
            <a:alphaModFix/>
          </a:blip>
          <a:srcRect b="963" l="0" r="0" t="961"/>
          <a:stretch/>
        </p:blipFill>
        <p:spPr>
          <a:xfrm>
            <a:off x="419099" y="150808"/>
            <a:ext cx="4043363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6"/>
          <p:cNvSpPr txBox="1"/>
          <p:nvPr>
            <p:ph idx="4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ha Numerada">
  <p:cSld name="Linha Numerada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/>
          <p:nvPr/>
        </p:nvSpPr>
        <p:spPr>
          <a:xfrm rot="-5400000">
            <a:off x="2682284" y="-2409150"/>
            <a:ext cx="6858001" cy="116762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7"/>
          <p:cNvSpPr txBox="1"/>
          <p:nvPr>
            <p:ph type="title"/>
          </p:nvPr>
        </p:nvSpPr>
        <p:spPr>
          <a:xfrm>
            <a:off x="719138" y="856160"/>
            <a:ext cx="10752965" cy="996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8" name="Google Shape;438;p57"/>
          <p:cNvSpPr txBox="1"/>
          <p:nvPr>
            <p:ph idx="1" type="body"/>
          </p:nvPr>
        </p:nvSpPr>
        <p:spPr>
          <a:xfrm>
            <a:off x="1078363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9" name="Google Shape;439;p57"/>
          <p:cNvSpPr txBox="1"/>
          <p:nvPr>
            <p:ph idx="2" type="body"/>
          </p:nvPr>
        </p:nvSpPr>
        <p:spPr>
          <a:xfrm>
            <a:off x="1078363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0" name="Google Shape;440;p57"/>
          <p:cNvSpPr txBox="1"/>
          <p:nvPr>
            <p:ph idx="3" type="body"/>
          </p:nvPr>
        </p:nvSpPr>
        <p:spPr>
          <a:xfrm>
            <a:off x="384855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1" name="Google Shape;441;p57"/>
          <p:cNvSpPr txBox="1"/>
          <p:nvPr>
            <p:ph idx="4" type="body"/>
          </p:nvPr>
        </p:nvSpPr>
        <p:spPr>
          <a:xfrm>
            <a:off x="384855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2" name="Google Shape;442;p57"/>
          <p:cNvSpPr txBox="1"/>
          <p:nvPr>
            <p:ph idx="5" type="body"/>
          </p:nvPr>
        </p:nvSpPr>
        <p:spPr>
          <a:xfrm>
            <a:off x="650920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3" name="Google Shape;443;p57"/>
          <p:cNvSpPr txBox="1"/>
          <p:nvPr>
            <p:ph idx="6" type="body"/>
          </p:nvPr>
        </p:nvSpPr>
        <p:spPr>
          <a:xfrm>
            <a:off x="650920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4" name="Google Shape;444;p57"/>
          <p:cNvSpPr txBox="1"/>
          <p:nvPr>
            <p:ph idx="7" type="body"/>
          </p:nvPr>
        </p:nvSpPr>
        <p:spPr>
          <a:xfrm>
            <a:off x="9231704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5" name="Google Shape;445;p57"/>
          <p:cNvSpPr txBox="1"/>
          <p:nvPr>
            <p:ph idx="8" type="body"/>
          </p:nvPr>
        </p:nvSpPr>
        <p:spPr>
          <a:xfrm>
            <a:off x="9231704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446" name="Google Shape;446;p57"/>
          <p:cNvCxnSpPr/>
          <p:nvPr/>
        </p:nvCxnSpPr>
        <p:spPr>
          <a:xfrm>
            <a:off x="1086029" y="3070062"/>
            <a:ext cx="10863403" cy="0"/>
          </a:xfrm>
          <a:prstGeom prst="straightConnector1">
            <a:avLst/>
          </a:prstGeom>
          <a:noFill/>
          <a:ln cap="rnd" cmpd="sng" w="41275">
            <a:solidFill>
              <a:srgbClr val="832C87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447" name="Google Shape;447;p57"/>
          <p:cNvCxnSpPr/>
          <p:nvPr/>
        </p:nvCxnSpPr>
        <p:spPr>
          <a:xfrm rot="10800000">
            <a:off x="1078364" y="3070062"/>
            <a:ext cx="7665" cy="2503087"/>
          </a:xfrm>
          <a:prstGeom prst="straightConnector1">
            <a:avLst/>
          </a:prstGeom>
          <a:noFill/>
          <a:ln cap="flat" cmpd="sng" w="19050">
            <a:solidFill>
              <a:srgbClr val="832C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8" name="Google Shape;448;p57"/>
          <p:cNvCxnSpPr/>
          <p:nvPr/>
        </p:nvCxnSpPr>
        <p:spPr>
          <a:xfrm rot="10800000">
            <a:off x="3848552" y="3070062"/>
            <a:ext cx="7665" cy="2503087"/>
          </a:xfrm>
          <a:prstGeom prst="straightConnector1">
            <a:avLst/>
          </a:prstGeom>
          <a:noFill/>
          <a:ln cap="flat" cmpd="sng" w="19050">
            <a:solidFill>
              <a:srgbClr val="832C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57"/>
          <p:cNvCxnSpPr/>
          <p:nvPr/>
        </p:nvCxnSpPr>
        <p:spPr>
          <a:xfrm rot="10800000">
            <a:off x="6509202" y="3070062"/>
            <a:ext cx="7665" cy="2503087"/>
          </a:xfrm>
          <a:prstGeom prst="straightConnector1">
            <a:avLst/>
          </a:prstGeom>
          <a:noFill/>
          <a:ln cap="flat" cmpd="sng" w="19050">
            <a:solidFill>
              <a:srgbClr val="832C8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" name="Google Shape;450;p57"/>
          <p:cNvCxnSpPr/>
          <p:nvPr/>
        </p:nvCxnSpPr>
        <p:spPr>
          <a:xfrm rot="10800000">
            <a:off x="9231705" y="3070062"/>
            <a:ext cx="7665" cy="2503087"/>
          </a:xfrm>
          <a:prstGeom prst="straightConnector1">
            <a:avLst/>
          </a:prstGeom>
          <a:noFill/>
          <a:ln cap="flat" cmpd="sng" w="19050">
            <a:solidFill>
              <a:srgbClr val="832C8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1" name="Google Shape;45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355" y="2493119"/>
            <a:ext cx="877133" cy="83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7"/>
          <p:cNvSpPr txBox="1"/>
          <p:nvPr/>
        </p:nvSpPr>
        <p:spPr>
          <a:xfrm>
            <a:off x="754564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37730" y="2493119"/>
            <a:ext cx="877133" cy="83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7"/>
          <p:cNvSpPr txBox="1"/>
          <p:nvPr/>
        </p:nvSpPr>
        <p:spPr>
          <a:xfrm>
            <a:off x="3517939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70090" y="2493119"/>
            <a:ext cx="877133" cy="83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 txBox="1"/>
          <p:nvPr/>
        </p:nvSpPr>
        <p:spPr>
          <a:xfrm>
            <a:off x="6150299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02633" y="2493119"/>
            <a:ext cx="877133" cy="83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7"/>
          <p:cNvSpPr txBox="1"/>
          <p:nvPr/>
        </p:nvSpPr>
        <p:spPr>
          <a:xfrm>
            <a:off x="8882842" y="2588459"/>
            <a:ext cx="676555" cy="709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2880"/>
              <a:buFont typeface="Lato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57"/>
          <p:cNvPicPr preferRelativeResize="0"/>
          <p:nvPr/>
        </p:nvPicPr>
        <p:blipFill rotWithShape="1">
          <a:blip r:embed="rId3">
            <a:alphaModFix/>
          </a:blip>
          <a:srcRect b="963" l="0" r="0" t="961"/>
          <a:stretch/>
        </p:blipFill>
        <p:spPr>
          <a:xfrm>
            <a:off x="419099" y="150808"/>
            <a:ext cx="4043363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7"/>
          <p:cNvSpPr txBox="1"/>
          <p:nvPr>
            <p:ph idx="9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 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/>
          <p:nvPr/>
        </p:nvSpPr>
        <p:spPr>
          <a:xfrm>
            <a:off x="6096001" y="719138"/>
            <a:ext cx="5375276" cy="54181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8"/>
          <p:cNvSpPr/>
          <p:nvPr>
            <p:ph idx="2" type="media"/>
          </p:nvPr>
        </p:nvSpPr>
        <p:spPr>
          <a:xfrm>
            <a:off x="6335863" y="1635320"/>
            <a:ext cx="4883000" cy="297233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4C1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2160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58"/>
          <p:cNvSpPr txBox="1"/>
          <p:nvPr>
            <p:ph idx="1" type="body"/>
          </p:nvPr>
        </p:nvSpPr>
        <p:spPr>
          <a:xfrm>
            <a:off x="6348413" y="829114"/>
            <a:ext cx="4857900" cy="657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65" name="Google Shape;465;p58"/>
          <p:cNvSpPr txBox="1"/>
          <p:nvPr>
            <p:ph idx="3" type="body"/>
          </p:nvPr>
        </p:nvSpPr>
        <p:spPr>
          <a:xfrm>
            <a:off x="6348413" y="4705947"/>
            <a:ext cx="4870450" cy="707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66" name="Google Shape;466;p58"/>
          <p:cNvSpPr txBox="1"/>
          <p:nvPr>
            <p:ph idx="4" type="body"/>
          </p:nvPr>
        </p:nvSpPr>
        <p:spPr>
          <a:xfrm>
            <a:off x="6348413" y="5523835"/>
            <a:ext cx="4870450" cy="502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67" name="Google Shape;467;p58"/>
          <p:cNvSpPr/>
          <p:nvPr/>
        </p:nvSpPr>
        <p:spPr>
          <a:xfrm rot="-5400000">
            <a:off x="-411209" y="684341"/>
            <a:ext cx="6858001" cy="5489313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8"/>
          <p:cNvSpPr txBox="1"/>
          <p:nvPr>
            <p:ph idx="5" type="body"/>
          </p:nvPr>
        </p:nvSpPr>
        <p:spPr>
          <a:xfrm>
            <a:off x="719138" y="1824039"/>
            <a:ext cx="4643437" cy="4433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69" name="Google Shape;469;p58"/>
          <p:cNvSpPr txBox="1"/>
          <p:nvPr>
            <p:ph type="title"/>
          </p:nvPr>
        </p:nvSpPr>
        <p:spPr>
          <a:xfrm>
            <a:off x="719138" y="839640"/>
            <a:ext cx="4643437" cy="87644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70" name="Google Shape;470;p58"/>
          <p:cNvCxnSpPr/>
          <p:nvPr/>
        </p:nvCxnSpPr>
        <p:spPr>
          <a:xfrm>
            <a:off x="6335863" y="5523835"/>
            <a:ext cx="4883000" cy="0"/>
          </a:xfrm>
          <a:prstGeom prst="straightConnector1">
            <a:avLst/>
          </a:prstGeom>
          <a:noFill/>
          <a:ln cap="rnd" cmpd="sng" w="9525">
            <a:solidFill>
              <a:srgbClr val="80359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471" name="Google Shape;471;p58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8"/>
          <p:cNvSpPr txBox="1"/>
          <p:nvPr>
            <p:ph idx="6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  <p:pic>
        <p:nvPicPr>
          <p:cNvPr id="473" name="Google Shape;47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2603" y="293320"/>
            <a:ext cx="2024216" cy="42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luna 1/3">
  <p:cSld name="3_Coluna 1/3 3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9"/>
          <p:cNvSpPr/>
          <p:nvPr/>
        </p:nvSpPr>
        <p:spPr>
          <a:xfrm>
            <a:off x="5129128" y="719138"/>
            <a:ext cx="6458561" cy="58300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9"/>
          <p:cNvSpPr/>
          <p:nvPr/>
        </p:nvSpPr>
        <p:spPr>
          <a:xfrm rot="-5400000">
            <a:off x="-808605" y="1081740"/>
            <a:ext cx="6858002" cy="469451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9"/>
          <p:cNvSpPr txBox="1"/>
          <p:nvPr>
            <p:ph idx="1" type="body"/>
          </p:nvPr>
        </p:nvSpPr>
        <p:spPr>
          <a:xfrm>
            <a:off x="719139" y="1824039"/>
            <a:ext cx="3963986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600"/>
              <a:buFont typeface="Lato"/>
              <a:buNone/>
              <a:defRPr b="0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78" name="Google Shape;478;p59"/>
          <p:cNvSpPr txBox="1"/>
          <p:nvPr>
            <p:ph type="title"/>
          </p:nvPr>
        </p:nvSpPr>
        <p:spPr>
          <a:xfrm>
            <a:off x="719138" y="838538"/>
            <a:ext cx="3963987" cy="877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59"/>
          <p:cNvSpPr/>
          <p:nvPr>
            <p:ph idx="2" type="media"/>
          </p:nvPr>
        </p:nvSpPr>
        <p:spPr>
          <a:xfrm>
            <a:off x="5408396" y="1564087"/>
            <a:ext cx="5988426" cy="362679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4C1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2160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0" name="Google Shape;480;p59"/>
          <p:cNvSpPr txBox="1"/>
          <p:nvPr>
            <p:ph idx="3" type="body"/>
          </p:nvPr>
        </p:nvSpPr>
        <p:spPr>
          <a:xfrm>
            <a:off x="5408395" y="5416456"/>
            <a:ext cx="5988425" cy="3953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960"/>
              <a:buFont typeface="Lato"/>
              <a:buNone/>
              <a:def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81" name="Google Shape;481;p59"/>
          <p:cNvSpPr txBox="1"/>
          <p:nvPr>
            <p:ph idx="4" type="body"/>
          </p:nvPr>
        </p:nvSpPr>
        <p:spPr>
          <a:xfrm>
            <a:off x="5408395" y="5888332"/>
            <a:ext cx="5988425" cy="494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82" name="Google Shape;482;p59"/>
          <p:cNvSpPr txBox="1"/>
          <p:nvPr>
            <p:ph idx="5" type="body"/>
          </p:nvPr>
        </p:nvSpPr>
        <p:spPr>
          <a:xfrm>
            <a:off x="5408394" y="931645"/>
            <a:ext cx="5988425" cy="5517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483" name="Google Shape;483;p59"/>
          <p:cNvCxnSpPr/>
          <p:nvPr/>
        </p:nvCxnSpPr>
        <p:spPr>
          <a:xfrm>
            <a:off x="5408393" y="5909025"/>
            <a:ext cx="5988426" cy="0"/>
          </a:xfrm>
          <a:prstGeom prst="straightConnector1">
            <a:avLst/>
          </a:prstGeom>
          <a:noFill/>
          <a:ln cap="rnd" cmpd="sng" w="9525">
            <a:solidFill>
              <a:srgbClr val="803594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484" name="Google Shape;484;p59"/>
          <p:cNvPicPr preferRelativeResize="0"/>
          <p:nvPr/>
        </p:nvPicPr>
        <p:blipFill rotWithShape="1">
          <a:blip r:embed="rId2">
            <a:alphaModFix/>
          </a:blip>
          <a:srcRect b="0" l="16" r="15" t="0"/>
          <a:stretch/>
        </p:blipFill>
        <p:spPr>
          <a:xfrm>
            <a:off x="459272" y="150808"/>
            <a:ext cx="3955042" cy="5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9"/>
          <p:cNvSpPr txBox="1"/>
          <p:nvPr>
            <p:ph idx="6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9pPr>
          </a:lstStyle>
          <a:p/>
        </p:txBody>
      </p:sp>
      <p:pic>
        <p:nvPicPr>
          <p:cNvPr id="486" name="Google Shape;4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2603" y="293320"/>
            <a:ext cx="2024216" cy="42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">
  <p:cSld name="Encerramento 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/>
          <p:nvPr>
            <p:ph idx="2" type="pic"/>
          </p:nvPr>
        </p:nvSpPr>
        <p:spPr>
          <a:xfrm>
            <a:off x="708024" y="844164"/>
            <a:ext cx="3989840" cy="4844668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478D7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60"/>
          <p:cNvSpPr txBox="1"/>
          <p:nvPr>
            <p:ph type="title"/>
          </p:nvPr>
        </p:nvSpPr>
        <p:spPr>
          <a:xfrm>
            <a:off x="4941276" y="868816"/>
            <a:ext cx="6529999" cy="9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0" name="Google Shape;490;p60"/>
          <p:cNvSpPr txBox="1"/>
          <p:nvPr>
            <p:ph idx="1" type="body"/>
          </p:nvPr>
        </p:nvSpPr>
        <p:spPr>
          <a:xfrm>
            <a:off x="4941276" y="1973716"/>
            <a:ext cx="6529999" cy="431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3594"/>
              </a:buClr>
              <a:buSzPts val="1600"/>
              <a:buFont typeface="Lato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1" name="Google Shape;491;p60"/>
          <p:cNvSpPr txBox="1"/>
          <p:nvPr>
            <p:ph idx="3" type="body"/>
          </p:nvPr>
        </p:nvSpPr>
        <p:spPr>
          <a:xfrm>
            <a:off x="720724" y="5785831"/>
            <a:ext cx="3962401" cy="502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840"/>
              <a:buFont typeface="Lato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2" name="Google Shape;492;p60"/>
          <p:cNvSpPr txBox="1"/>
          <p:nvPr>
            <p:ph idx="4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ha Numerada">
  <p:cSld name="Linha Numerada 2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/>
          <p:nvPr>
            <p:ph type="title"/>
          </p:nvPr>
        </p:nvSpPr>
        <p:spPr>
          <a:xfrm>
            <a:off x="719138" y="856160"/>
            <a:ext cx="10752965" cy="996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5" name="Google Shape;495;p61"/>
          <p:cNvSpPr txBox="1"/>
          <p:nvPr>
            <p:ph idx="1" type="body"/>
          </p:nvPr>
        </p:nvSpPr>
        <p:spPr>
          <a:xfrm>
            <a:off x="1078363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6" name="Google Shape;496;p61"/>
          <p:cNvSpPr txBox="1"/>
          <p:nvPr>
            <p:ph idx="2" type="body"/>
          </p:nvPr>
        </p:nvSpPr>
        <p:spPr>
          <a:xfrm>
            <a:off x="1078363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7" name="Google Shape;497;p61"/>
          <p:cNvSpPr txBox="1"/>
          <p:nvPr>
            <p:ph idx="3" type="body"/>
          </p:nvPr>
        </p:nvSpPr>
        <p:spPr>
          <a:xfrm>
            <a:off x="384855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8" name="Google Shape;498;p61"/>
          <p:cNvSpPr txBox="1"/>
          <p:nvPr>
            <p:ph idx="4" type="body"/>
          </p:nvPr>
        </p:nvSpPr>
        <p:spPr>
          <a:xfrm>
            <a:off x="384855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9" name="Google Shape;499;p61"/>
          <p:cNvSpPr txBox="1"/>
          <p:nvPr>
            <p:ph idx="5" type="body"/>
          </p:nvPr>
        </p:nvSpPr>
        <p:spPr>
          <a:xfrm>
            <a:off x="6509201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0" name="Google Shape;500;p61"/>
          <p:cNvSpPr txBox="1"/>
          <p:nvPr>
            <p:ph idx="6" type="body"/>
          </p:nvPr>
        </p:nvSpPr>
        <p:spPr>
          <a:xfrm>
            <a:off x="6509201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1" name="Google Shape;501;p61"/>
          <p:cNvSpPr txBox="1"/>
          <p:nvPr>
            <p:ph idx="7" type="body"/>
          </p:nvPr>
        </p:nvSpPr>
        <p:spPr>
          <a:xfrm>
            <a:off x="9231704" y="4203713"/>
            <a:ext cx="2247449" cy="13694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2" name="Google Shape;502;p61"/>
          <p:cNvSpPr txBox="1"/>
          <p:nvPr>
            <p:ph idx="8" type="body"/>
          </p:nvPr>
        </p:nvSpPr>
        <p:spPr>
          <a:xfrm>
            <a:off x="9231704" y="3471019"/>
            <a:ext cx="2247449" cy="5537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FF"/>
              </a:buClr>
              <a:buSzPts val="1440"/>
              <a:buFont typeface="Lato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55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55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Lato"/>
              <a:buChar char="○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3" name="Google Shape;503;p61"/>
          <p:cNvSpPr txBox="1"/>
          <p:nvPr>
            <p:ph idx="9" type="subTitle"/>
          </p:nvPr>
        </p:nvSpPr>
        <p:spPr>
          <a:xfrm>
            <a:off x="560964" y="163367"/>
            <a:ext cx="3690315" cy="422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216000" spcFirstLastPara="1" rIns="216000" wrap="square" tIns="7200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3"/>
          <p:cNvSpPr txBox="1"/>
          <p:nvPr>
            <p:ph type="ctrTitle"/>
          </p:nvPr>
        </p:nvSpPr>
        <p:spPr>
          <a:xfrm>
            <a:off x="457200" y="1420284"/>
            <a:ext cx="51816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12" name="Google Shape;512;p63"/>
          <p:cNvSpPr txBox="1"/>
          <p:nvPr>
            <p:ph idx="1" type="subTitle"/>
          </p:nvPr>
        </p:nvSpPr>
        <p:spPr>
          <a:xfrm>
            <a:off x="914400" y="2590800"/>
            <a:ext cx="42672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3" name="Google Shape;513;p63"/>
          <p:cNvSpPr txBox="1"/>
          <p:nvPr>
            <p:ph idx="10" type="dt"/>
          </p:nvPr>
        </p:nvSpPr>
        <p:spPr>
          <a:xfrm>
            <a:off x="304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14" name="Google Shape;514;p63"/>
          <p:cNvSpPr txBox="1"/>
          <p:nvPr>
            <p:ph idx="11" type="ftr"/>
          </p:nvPr>
        </p:nvSpPr>
        <p:spPr>
          <a:xfrm>
            <a:off x="2082800" y="4237567"/>
            <a:ext cx="1930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15" name="Google Shape;515;p63"/>
          <p:cNvSpPr txBox="1"/>
          <p:nvPr>
            <p:ph idx="12" type="sldNum"/>
          </p:nvPr>
        </p:nvSpPr>
        <p:spPr>
          <a:xfrm>
            <a:off x="4368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18" name="Google Shape;518;p64"/>
          <p:cNvSpPr txBox="1"/>
          <p:nvPr>
            <p:ph idx="10" type="dt"/>
          </p:nvPr>
        </p:nvSpPr>
        <p:spPr>
          <a:xfrm>
            <a:off x="304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19" name="Google Shape;519;p64"/>
          <p:cNvSpPr txBox="1"/>
          <p:nvPr>
            <p:ph idx="11" type="ftr"/>
          </p:nvPr>
        </p:nvSpPr>
        <p:spPr>
          <a:xfrm>
            <a:off x="2082800" y="4237567"/>
            <a:ext cx="1930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20" name="Google Shape;520;p64"/>
          <p:cNvSpPr txBox="1"/>
          <p:nvPr>
            <p:ph idx="12" type="sldNum"/>
          </p:nvPr>
        </p:nvSpPr>
        <p:spPr>
          <a:xfrm>
            <a:off x="4368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5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23" name="Google Shape;523;p65"/>
          <p:cNvSpPr txBox="1"/>
          <p:nvPr>
            <p:ph idx="1" type="body"/>
          </p:nvPr>
        </p:nvSpPr>
        <p:spPr>
          <a:xfrm>
            <a:off x="304800" y="1066800"/>
            <a:ext cx="54864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524" name="Google Shape;524;p65"/>
          <p:cNvSpPr txBox="1"/>
          <p:nvPr>
            <p:ph idx="10" type="dt"/>
          </p:nvPr>
        </p:nvSpPr>
        <p:spPr>
          <a:xfrm>
            <a:off x="304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25" name="Google Shape;525;p65"/>
          <p:cNvSpPr txBox="1"/>
          <p:nvPr>
            <p:ph idx="11" type="ftr"/>
          </p:nvPr>
        </p:nvSpPr>
        <p:spPr>
          <a:xfrm>
            <a:off x="2082800" y="4237567"/>
            <a:ext cx="1930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26" name="Google Shape;526;p65"/>
          <p:cNvSpPr txBox="1"/>
          <p:nvPr>
            <p:ph idx="12" type="sldNum"/>
          </p:nvPr>
        </p:nvSpPr>
        <p:spPr>
          <a:xfrm>
            <a:off x="4368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6"/>
          <p:cNvSpPr txBox="1"/>
          <p:nvPr>
            <p:ph type="title"/>
          </p:nvPr>
        </p:nvSpPr>
        <p:spPr>
          <a:xfrm>
            <a:off x="481541" y="2937933"/>
            <a:ext cx="5181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sz="27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29" name="Google Shape;529;p66"/>
          <p:cNvSpPr txBox="1"/>
          <p:nvPr>
            <p:ph idx="1" type="body"/>
          </p:nvPr>
        </p:nvSpPr>
        <p:spPr>
          <a:xfrm>
            <a:off x="481541" y="1937809"/>
            <a:ext cx="5181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75" spcFirstLastPara="1" rIns="60975" wrap="square" tIns="304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0" name="Google Shape;530;p66"/>
          <p:cNvSpPr txBox="1"/>
          <p:nvPr>
            <p:ph idx="10" type="dt"/>
          </p:nvPr>
        </p:nvSpPr>
        <p:spPr>
          <a:xfrm>
            <a:off x="304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31" name="Google Shape;531;p66"/>
          <p:cNvSpPr txBox="1"/>
          <p:nvPr>
            <p:ph idx="11" type="ftr"/>
          </p:nvPr>
        </p:nvSpPr>
        <p:spPr>
          <a:xfrm>
            <a:off x="2082800" y="4237567"/>
            <a:ext cx="1930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32" name="Google Shape;532;p66"/>
          <p:cNvSpPr txBox="1"/>
          <p:nvPr>
            <p:ph idx="12" type="sldNum"/>
          </p:nvPr>
        </p:nvSpPr>
        <p:spPr>
          <a:xfrm>
            <a:off x="4368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35" name="Google Shape;535;p67"/>
          <p:cNvSpPr txBox="1"/>
          <p:nvPr>
            <p:ph idx="1" type="body"/>
          </p:nvPr>
        </p:nvSpPr>
        <p:spPr>
          <a:xfrm>
            <a:off x="304800" y="1066800"/>
            <a:ext cx="26925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indent="-3302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indent="-3111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36" name="Google Shape;536;p67"/>
          <p:cNvSpPr txBox="1"/>
          <p:nvPr>
            <p:ph idx="2" type="body"/>
          </p:nvPr>
        </p:nvSpPr>
        <p:spPr>
          <a:xfrm>
            <a:off x="3098800" y="1066800"/>
            <a:ext cx="26925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1pPr>
            <a:lvl2pPr indent="-3302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indent="-31115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37" name="Google Shape;537;p67"/>
          <p:cNvSpPr txBox="1"/>
          <p:nvPr>
            <p:ph idx="10" type="dt"/>
          </p:nvPr>
        </p:nvSpPr>
        <p:spPr>
          <a:xfrm>
            <a:off x="304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38" name="Google Shape;538;p67"/>
          <p:cNvSpPr txBox="1"/>
          <p:nvPr>
            <p:ph idx="11" type="ftr"/>
          </p:nvPr>
        </p:nvSpPr>
        <p:spPr>
          <a:xfrm>
            <a:off x="2082800" y="4237567"/>
            <a:ext cx="1930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39" name="Google Shape;539;p67"/>
          <p:cNvSpPr txBox="1"/>
          <p:nvPr>
            <p:ph idx="12" type="sldNum"/>
          </p:nvPr>
        </p:nvSpPr>
        <p:spPr>
          <a:xfrm>
            <a:off x="4368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8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42" name="Google Shape;542;p68"/>
          <p:cNvSpPr txBox="1"/>
          <p:nvPr>
            <p:ph idx="1" type="body"/>
          </p:nvPr>
        </p:nvSpPr>
        <p:spPr>
          <a:xfrm>
            <a:off x="304800" y="1023408"/>
            <a:ext cx="26937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75" spcFirstLastPara="1" rIns="60975" wrap="square" tIns="304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543" name="Google Shape;543;p68"/>
          <p:cNvSpPr txBox="1"/>
          <p:nvPr>
            <p:ph idx="2" type="body"/>
          </p:nvPr>
        </p:nvSpPr>
        <p:spPr>
          <a:xfrm>
            <a:off x="304800" y="1449917"/>
            <a:ext cx="2693700" cy="2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11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2pPr>
            <a:lvl3pPr indent="-304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544" name="Google Shape;544;p68"/>
          <p:cNvSpPr txBox="1"/>
          <p:nvPr>
            <p:ph idx="3" type="body"/>
          </p:nvPr>
        </p:nvSpPr>
        <p:spPr>
          <a:xfrm>
            <a:off x="3096684" y="1023408"/>
            <a:ext cx="2694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75" spcFirstLastPara="1" rIns="60975" wrap="square" tIns="304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545" name="Google Shape;545;p68"/>
          <p:cNvSpPr txBox="1"/>
          <p:nvPr>
            <p:ph idx="4" type="body"/>
          </p:nvPr>
        </p:nvSpPr>
        <p:spPr>
          <a:xfrm>
            <a:off x="3096684" y="1449917"/>
            <a:ext cx="2694900" cy="2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11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2pPr>
            <a:lvl3pPr indent="-304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546" name="Google Shape;546;p68"/>
          <p:cNvSpPr txBox="1"/>
          <p:nvPr>
            <p:ph idx="10" type="dt"/>
          </p:nvPr>
        </p:nvSpPr>
        <p:spPr>
          <a:xfrm>
            <a:off x="304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47" name="Google Shape;547;p68"/>
          <p:cNvSpPr txBox="1"/>
          <p:nvPr>
            <p:ph idx="11" type="ftr"/>
          </p:nvPr>
        </p:nvSpPr>
        <p:spPr>
          <a:xfrm>
            <a:off x="2082800" y="4237567"/>
            <a:ext cx="1930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48" name="Google Shape;548;p68"/>
          <p:cNvSpPr txBox="1"/>
          <p:nvPr>
            <p:ph idx="12" type="sldNum"/>
          </p:nvPr>
        </p:nvSpPr>
        <p:spPr>
          <a:xfrm>
            <a:off x="4368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"/>
          <p:cNvSpPr txBox="1"/>
          <p:nvPr>
            <p:ph type="title"/>
          </p:nvPr>
        </p:nvSpPr>
        <p:spPr>
          <a:xfrm>
            <a:off x="304800" y="182033"/>
            <a:ext cx="20055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75" spcFirstLastPara="1" rIns="60975" wrap="square" tIns="304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b="1"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51" name="Google Shape;551;p69"/>
          <p:cNvSpPr txBox="1"/>
          <p:nvPr>
            <p:ph idx="1" type="body"/>
          </p:nvPr>
        </p:nvSpPr>
        <p:spPr>
          <a:xfrm>
            <a:off x="2383367" y="182033"/>
            <a:ext cx="3408000" cy="3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92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11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»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/>
            </a:lvl9pPr>
          </a:lstStyle>
          <a:p/>
        </p:txBody>
      </p:sp>
      <p:sp>
        <p:nvSpPr>
          <p:cNvPr id="552" name="Google Shape;552;p69"/>
          <p:cNvSpPr txBox="1"/>
          <p:nvPr>
            <p:ph idx="2" type="body"/>
          </p:nvPr>
        </p:nvSpPr>
        <p:spPr>
          <a:xfrm>
            <a:off x="304800" y="956733"/>
            <a:ext cx="2005500" cy="3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553" name="Google Shape;553;p69"/>
          <p:cNvSpPr txBox="1"/>
          <p:nvPr>
            <p:ph idx="10" type="dt"/>
          </p:nvPr>
        </p:nvSpPr>
        <p:spPr>
          <a:xfrm>
            <a:off x="304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54" name="Google Shape;554;p69"/>
          <p:cNvSpPr txBox="1"/>
          <p:nvPr>
            <p:ph idx="11" type="ftr"/>
          </p:nvPr>
        </p:nvSpPr>
        <p:spPr>
          <a:xfrm>
            <a:off x="2082800" y="4237567"/>
            <a:ext cx="1930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55" name="Google Shape;555;p69"/>
          <p:cNvSpPr txBox="1"/>
          <p:nvPr>
            <p:ph idx="12" type="sldNum"/>
          </p:nvPr>
        </p:nvSpPr>
        <p:spPr>
          <a:xfrm>
            <a:off x="4368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0"/>
          <p:cNvSpPr txBox="1"/>
          <p:nvPr>
            <p:ph type="title"/>
          </p:nvPr>
        </p:nvSpPr>
        <p:spPr>
          <a:xfrm>
            <a:off x="1194859" y="3200400"/>
            <a:ext cx="3657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60975" spcFirstLastPara="1" rIns="60975" wrap="square" tIns="304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b="1"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58" name="Google Shape;558;p70"/>
          <p:cNvSpPr/>
          <p:nvPr>
            <p:ph idx="2" type="pic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70"/>
          <p:cNvSpPr txBox="1"/>
          <p:nvPr>
            <p:ph idx="1" type="body"/>
          </p:nvPr>
        </p:nvSpPr>
        <p:spPr>
          <a:xfrm>
            <a:off x="1194859" y="3578225"/>
            <a:ext cx="36576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560" name="Google Shape;560;p70"/>
          <p:cNvSpPr txBox="1"/>
          <p:nvPr>
            <p:ph idx="10" type="dt"/>
          </p:nvPr>
        </p:nvSpPr>
        <p:spPr>
          <a:xfrm>
            <a:off x="304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61" name="Google Shape;561;p70"/>
          <p:cNvSpPr txBox="1"/>
          <p:nvPr>
            <p:ph idx="11" type="ftr"/>
          </p:nvPr>
        </p:nvSpPr>
        <p:spPr>
          <a:xfrm>
            <a:off x="2082800" y="4237567"/>
            <a:ext cx="1930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62" name="Google Shape;562;p70"/>
          <p:cNvSpPr txBox="1"/>
          <p:nvPr>
            <p:ph idx="12" type="sldNum"/>
          </p:nvPr>
        </p:nvSpPr>
        <p:spPr>
          <a:xfrm>
            <a:off x="4368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1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65" name="Google Shape;565;p71"/>
          <p:cNvSpPr txBox="1"/>
          <p:nvPr>
            <p:ph idx="1" type="body"/>
          </p:nvPr>
        </p:nvSpPr>
        <p:spPr>
          <a:xfrm rot="5400000">
            <a:off x="1539150" y="-167550"/>
            <a:ext cx="30177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566" name="Google Shape;566;p71"/>
          <p:cNvSpPr txBox="1"/>
          <p:nvPr>
            <p:ph idx="10" type="dt"/>
          </p:nvPr>
        </p:nvSpPr>
        <p:spPr>
          <a:xfrm>
            <a:off x="304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67" name="Google Shape;567;p71"/>
          <p:cNvSpPr txBox="1"/>
          <p:nvPr>
            <p:ph idx="11" type="ftr"/>
          </p:nvPr>
        </p:nvSpPr>
        <p:spPr>
          <a:xfrm>
            <a:off x="2082800" y="4237567"/>
            <a:ext cx="1930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68" name="Google Shape;568;p71"/>
          <p:cNvSpPr txBox="1"/>
          <p:nvPr>
            <p:ph idx="12" type="sldNum"/>
          </p:nvPr>
        </p:nvSpPr>
        <p:spPr>
          <a:xfrm>
            <a:off x="4368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"/>
          <p:cNvSpPr txBox="1"/>
          <p:nvPr>
            <p:ph type="title"/>
          </p:nvPr>
        </p:nvSpPr>
        <p:spPr>
          <a:xfrm rot="5400000">
            <a:off x="3154800" y="1447892"/>
            <a:ext cx="390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71" name="Google Shape;571;p72"/>
          <p:cNvSpPr txBox="1"/>
          <p:nvPr>
            <p:ph idx="1" type="body"/>
          </p:nvPr>
        </p:nvSpPr>
        <p:spPr>
          <a:xfrm rot="5400000">
            <a:off x="360850" y="127142"/>
            <a:ext cx="3901200" cy="4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2pPr>
            <a:lvl3pPr indent="-304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9pPr>
          </a:lstStyle>
          <a:p/>
        </p:txBody>
      </p:sp>
      <p:sp>
        <p:nvSpPr>
          <p:cNvPr id="572" name="Google Shape;572;p72"/>
          <p:cNvSpPr txBox="1"/>
          <p:nvPr>
            <p:ph idx="10" type="dt"/>
          </p:nvPr>
        </p:nvSpPr>
        <p:spPr>
          <a:xfrm>
            <a:off x="304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73" name="Google Shape;573;p72"/>
          <p:cNvSpPr txBox="1"/>
          <p:nvPr>
            <p:ph idx="11" type="ftr"/>
          </p:nvPr>
        </p:nvSpPr>
        <p:spPr>
          <a:xfrm>
            <a:off x="2082800" y="4237567"/>
            <a:ext cx="1930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574" name="Google Shape;574;p72"/>
          <p:cNvSpPr txBox="1"/>
          <p:nvPr>
            <p:ph idx="12" type="sldNum"/>
          </p:nvPr>
        </p:nvSpPr>
        <p:spPr>
          <a:xfrm>
            <a:off x="4368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73"/>
          <p:cNvPicPr preferRelativeResize="0"/>
          <p:nvPr/>
        </p:nvPicPr>
        <p:blipFill rotWithShape="1">
          <a:blip r:embed="rId2">
            <a:alphaModFix/>
          </a:blip>
          <a:srcRect b="0" l="0" r="43936" t="14668"/>
          <a:stretch/>
        </p:blipFill>
        <p:spPr>
          <a:xfrm>
            <a:off x="9023433" y="90933"/>
            <a:ext cx="2943002" cy="111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577" name="Google Shape;577;p73"/>
          <p:cNvPicPr preferRelativeResize="0"/>
          <p:nvPr/>
        </p:nvPicPr>
        <p:blipFill rotWithShape="1">
          <a:blip r:embed="rId3">
            <a:alphaModFix/>
          </a:blip>
          <a:srcRect b="0" l="42339" r="0" t="0"/>
          <a:stretch/>
        </p:blipFill>
        <p:spPr>
          <a:xfrm>
            <a:off x="0" y="0"/>
            <a:ext cx="746833" cy="1312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578" name="Google Shape;578;p73"/>
          <p:cNvPicPr preferRelativeResize="0"/>
          <p:nvPr/>
        </p:nvPicPr>
        <p:blipFill rotWithShape="1">
          <a:blip r:embed="rId4">
            <a:alphaModFix/>
          </a:blip>
          <a:srcRect b="0" l="70783" r="0" t="0"/>
          <a:stretch/>
        </p:blipFill>
        <p:spPr>
          <a:xfrm>
            <a:off x="0" y="1570967"/>
            <a:ext cx="746833" cy="25594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579" name="Google Shape;579;p73"/>
          <p:cNvPicPr preferRelativeResize="0"/>
          <p:nvPr/>
        </p:nvPicPr>
        <p:blipFill rotWithShape="1">
          <a:blip r:embed="rId3">
            <a:alphaModFix/>
          </a:blip>
          <a:srcRect b="0" l="42339" r="0" t="0"/>
          <a:stretch/>
        </p:blipFill>
        <p:spPr>
          <a:xfrm>
            <a:off x="0" y="3657600"/>
            <a:ext cx="746833" cy="1312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580" name="Google Shape;580;p73"/>
          <p:cNvPicPr preferRelativeResize="0"/>
          <p:nvPr/>
        </p:nvPicPr>
        <p:blipFill rotWithShape="1">
          <a:blip r:embed="rId4">
            <a:alphaModFix/>
          </a:blip>
          <a:srcRect b="36338" l="70783" r="0" t="0"/>
          <a:stretch/>
        </p:blipFill>
        <p:spPr>
          <a:xfrm>
            <a:off x="0" y="5228567"/>
            <a:ext cx="746833" cy="1629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3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p62"/>
          <p:cNvSpPr txBox="1"/>
          <p:nvPr>
            <p:ph idx="1" type="body"/>
          </p:nvPr>
        </p:nvSpPr>
        <p:spPr>
          <a:xfrm>
            <a:off x="304800" y="1066800"/>
            <a:ext cx="54864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60975" spcFirstLastPara="1" rIns="60975" wrap="square" tIns="30475">
            <a:normAutofit/>
          </a:bodyPr>
          <a:lstStyle>
            <a:lvl1pPr indent="-36195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62"/>
          <p:cNvSpPr txBox="1"/>
          <p:nvPr>
            <p:ph idx="10" type="dt"/>
          </p:nvPr>
        </p:nvSpPr>
        <p:spPr>
          <a:xfrm>
            <a:off x="304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62"/>
          <p:cNvSpPr txBox="1"/>
          <p:nvPr>
            <p:ph idx="11" type="ftr"/>
          </p:nvPr>
        </p:nvSpPr>
        <p:spPr>
          <a:xfrm>
            <a:off x="2082800" y="4237567"/>
            <a:ext cx="1930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62"/>
          <p:cNvSpPr txBox="1"/>
          <p:nvPr>
            <p:ph idx="12" type="sldNum"/>
          </p:nvPr>
        </p:nvSpPr>
        <p:spPr>
          <a:xfrm>
            <a:off x="4368800" y="4237567"/>
            <a:ext cx="14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475" lIns="60975" spcFirstLastPara="1" rIns="60975" wrap="square" tIns="30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22.png"/><Relationship Id="rId7" Type="http://schemas.openxmlformats.org/officeDocument/2006/relationships/image" Target="../media/image15.png"/><Relationship Id="rId8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hyperlink" Target="https://forms.gle/egdEmBsHg5zNeet76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4"/>
          <p:cNvSpPr txBox="1"/>
          <p:nvPr/>
        </p:nvSpPr>
        <p:spPr>
          <a:xfrm>
            <a:off x="7341873" y="5019805"/>
            <a:ext cx="3919027" cy="767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ENCONTRO DE FORMAÇÃO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Tecnologia</a:t>
            </a:r>
            <a:endParaRPr b="1" i="0" sz="12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16 a 18 de fevereiro</a:t>
            </a:r>
            <a:endParaRPr b="0" i="0" sz="12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3"/>
          <p:cNvSpPr/>
          <p:nvPr/>
        </p:nvSpPr>
        <p:spPr>
          <a:xfrm>
            <a:off x="123508" y="114333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83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695" name="Google Shape;69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788" y="3505475"/>
            <a:ext cx="2319525" cy="23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3"/>
          <p:cNvSpPr txBox="1"/>
          <p:nvPr/>
        </p:nvSpPr>
        <p:spPr>
          <a:xfrm>
            <a:off x="794100" y="4262100"/>
            <a:ext cx="326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Passividade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698" name="Google Shape;698;p83"/>
          <p:cNvSpPr txBox="1"/>
          <p:nvPr/>
        </p:nvSpPr>
        <p:spPr>
          <a:xfrm>
            <a:off x="822800" y="4770000"/>
            <a:ext cx="3162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4444"/>
                </a:solidFill>
                <a:highlight>
                  <a:srgbClr val="F5F5F5"/>
                </a:highlight>
              </a:rPr>
              <a:t>interagem com conteúdos prontos, como vídeos, redes sociais, jogos, textos e aplicativos.</a:t>
            </a:r>
            <a:r>
              <a:rPr lang="en-US" sz="2000">
                <a:solidFill>
                  <a:schemeClr val="dk1"/>
                </a:solidFill>
                <a:highlight>
                  <a:srgbClr val="F5F5F5"/>
                </a:highlight>
              </a:rPr>
              <a:t>​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699" name="Google Shape;699;p83"/>
          <p:cNvSpPr txBox="1"/>
          <p:nvPr/>
        </p:nvSpPr>
        <p:spPr>
          <a:xfrm>
            <a:off x="770000" y="2328450"/>
            <a:ext cx="32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Baixo protagonismo digital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00" name="Google Shape;700;p83"/>
          <p:cNvSpPr txBox="1"/>
          <p:nvPr/>
        </p:nvSpPr>
        <p:spPr>
          <a:xfrm>
            <a:off x="820928" y="2985588"/>
            <a:ext cx="316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4444"/>
                </a:solidFill>
                <a:highlight>
                  <a:srgbClr val="F5F5F5"/>
                </a:highlight>
              </a:rPr>
              <a:t>Não produzem nem compartilham suas próprias criações digitais.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701" name="Google Shape;701;p83"/>
          <p:cNvSpPr txBox="1"/>
          <p:nvPr/>
        </p:nvSpPr>
        <p:spPr>
          <a:xfrm>
            <a:off x="4448688" y="1442925"/>
            <a:ext cx="326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Pouca personalização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02" name="Google Shape;702;p83"/>
          <p:cNvSpPr txBox="1"/>
          <p:nvPr/>
        </p:nvSpPr>
        <p:spPr>
          <a:xfrm>
            <a:off x="4337276" y="1950825"/>
            <a:ext cx="351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4444"/>
                </a:solidFill>
                <a:highlight>
                  <a:srgbClr val="F5F5F5"/>
                </a:highlight>
              </a:rPr>
              <a:t>utilizam ferramentas digitais, mas sem alterar ou personalizar o conteúdo.​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703" name="Google Shape;703;p83"/>
          <p:cNvSpPr txBox="1"/>
          <p:nvPr/>
        </p:nvSpPr>
        <p:spPr>
          <a:xfrm>
            <a:off x="8085300" y="2477700"/>
            <a:ext cx="326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Consumo frequente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04" name="Google Shape;704;p83"/>
          <p:cNvSpPr txBox="1"/>
          <p:nvPr/>
        </p:nvSpPr>
        <p:spPr>
          <a:xfrm>
            <a:off x="8116339" y="2985600"/>
            <a:ext cx="316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4444"/>
                </a:solidFill>
                <a:highlight>
                  <a:srgbClr val="F5F5F5"/>
                </a:highlight>
              </a:rPr>
              <a:t>fazem uso constante da internet para lazer, pesquisa e comunicação.​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705" name="Google Shape;705;p83"/>
          <p:cNvSpPr txBox="1"/>
          <p:nvPr/>
        </p:nvSpPr>
        <p:spPr>
          <a:xfrm>
            <a:off x="8006525" y="4696875"/>
            <a:ext cx="32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Foco em entretenimento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06" name="Google Shape;706;p83"/>
          <p:cNvSpPr txBox="1"/>
          <p:nvPr/>
        </p:nvSpPr>
        <p:spPr>
          <a:xfrm>
            <a:off x="8049375" y="5458725"/>
            <a:ext cx="316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4444"/>
                </a:solidFill>
                <a:highlight>
                  <a:srgbClr val="F5F5F5"/>
                </a:highlight>
              </a:rPr>
              <a:t>buscam vídeos, músicas, memes, notícias, etc.</a:t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707" name="Google Shape;707;p83"/>
          <p:cNvCxnSpPr/>
          <p:nvPr/>
        </p:nvCxnSpPr>
        <p:spPr>
          <a:xfrm>
            <a:off x="916600" y="4175550"/>
            <a:ext cx="26637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83"/>
          <p:cNvSpPr/>
          <p:nvPr/>
        </p:nvSpPr>
        <p:spPr>
          <a:xfrm>
            <a:off x="4431625" y="5955625"/>
            <a:ext cx="2025300" cy="421200"/>
          </a:xfrm>
          <a:prstGeom prst="rect">
            <a:avLst/>
          </a:prstGeom>
          <a:solidFill>
            <a:srgbClr val="5AE3D9"/>
          </a:solidFill>
          <a:ln cap="flat" cmpd="sng" w="9525">
            <a:solidFill>
              <a:srgbClr val="5AE3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9" name="Google Shape;709;p83"/>
          <p:cNvCxnSpPr/>
          <p:nvPr/>
        </p:nvCxnSpPr>
        <p:spPr>
          <a:xfrm>
            <a:off x="934450" y="6259125"/>
            <a:ext cx="2628000" cy="8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83"/>
          <p:cNvCxnSpPr/>
          <p:nvPr/>
        </p:nvCxnSpPr>
        <p:spPr>
          <a:xfrm>
            <a:off x="4738634" y="3059025"/>
            <a:ext cx="2622900" cy="2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83"/>
          <p:cNvCxnSpPr/>
          <p:nvPr/>
        </p:nvCxnSpPr>
        <p:spPr>
          <a:xfrm>
            <a:off x="8249427" y="4093800"/>
            <a:ext cx="2666100" cy="2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83"/>
          <p:cNvCxnSpPr/>
          <p:nvPr/>
        </p:nvCxnSpPr>
        <p:spPr>
          <a:xfrm flipH="1" rot="10800000">
            <a:off x="8400424" y="6257925"/>
            <a:ext cx="2648700" cy="1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83"/>
          <p:cNvSpPr txBox="1"/>
          <p:nvPr/>
        </p:nvSpPr>
        <p:spPr>
          <a:xfrm>
            <a:off x="4222988" y="5850625"/>
            <a:ext cx="3516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Consumidor digital</a:t>
            </a:r>
            <a:endParaRPr b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4"/>
          <p:cNvSpPr/>
          <p:nvPr/>
        </p:nvSpPr>
        <p:spPr>
          <a:xfrm>
            <a:off x="123508" y="114333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84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720" name="Google Shape;72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938" y="3304925"/>
            <a:ext cx="2319525" cy="23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4"/>
          <p:cNvSpPr txBox="1"/>
          <p:nvPr/>
        </p:nvSpPr>
        <p:spPr>
          <a:xfrm>
            <a:off x="840475" y="4411300"/>
            <a:ext cx="3268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Atividade e autoria​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23" name="Google Shape;723;p84"/>
          <p:cNvSpPr txBox="1"/>
          <p:nvPr/>
        </p:nvSpPr>
        <p:spPr>
          <a:xfrm>
            <a:off x="822800" y="4910375"/>
            <a:ext cx="316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4444"/>
                </a:solidFill>
                <a:highlight>
                  <a:srgbClr val="F5F5F5"/>
                </a:highlight>
              </a:rPr>
              <a:t>Criam soluções para problemas contextualizados.</a:t>
            </a:r>
            <a:endParaRPr sz="2000">
              <a:solidFill>
                <a:srgbClr val="444444"/>
              </a:solidFill>
              <a:highlight>
                <a:srgbClr val="F5F5F5"/>
              </a:highlight>
            </a:endParaRPr>
          </a:p>
        </p:txBody>
      </p:sp>
      <p:sp>
        <p:nvSpPr>
          <p:cNvPr id="724" name="Google Shape;724;p84"/>
          <p:cNvSpPr txBox="1"/>
          <p:nvPr/>
        </p:nvSpPr>
        <p:spPr>
          <a:xfrm>
            <a:off x="903875" y="1920088"/>
            <a:ext cx="32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Uso criativo e crítico das ferramentas​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25" name="Google Shape;725;p84"/>
          <p:cNvSpPr txBox="1"/>
          <p:nvPr/>
        </p:nvSpPr>
        <p:spPr>
          <a:xfrm>
            <a:off x="954803" y="2577225"/>
            <a:ext cx="3162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4444"/>
                </a:solidFill>
                <a:highlight>
                  <a:srgbClr val="F5F5F5"/>
                </a:highlight>
              </a:rPr>
              <a:t>Não apenas utilizam as tecnologias, mas também as adaptam às suas ideias.</a:t>
            </a:r>
            <a:endParaRPr sz="2000">
              <a:solidFill>
                <a:srgbClr val="444444"/>
              </a:solidFill>
              <a:highlight>
                <a:srgbClr val="F5F5F5"/>
              </a:highlight>
            </a:endParaRPr>
          </a:p>
        </p:txBody>
      </p:sp>
      <p:sp>
        <p:nvSpPr>
          <p:cNvPr id="726" name="Google Shape;726;p84"/>
          <p:cNvSpPr txBox="1"/>
          <p:nvPr/>
        </p:nvSpPr>
        <p:spPr>
          <a:xfrm>
            <a:off x="4443438" y="1262475"/>
            <a:ext cx="32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Compartilhamento e colaboração​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27" name="Google Shape;727;p84"/>
          <p:cNvSpPr txBox="1"/>
          <p:nvPr/>
        </p:nvSpPr>
        <p:spPr>
          <a:xfrm>
            <a:off x="4318976" y="1970900"/>
            <a:ext cx="351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4444"/>
                </a:solidFill>
                <a:highlight>
                  <a:srgbClr val="F5F5F5"/>
                </a:highlight>
              </a:rPr>
              <a:t>Costumam publicar suas criações e participar de comunidades.</a:t>
            </a:r>
            <a:endParaRPr sz="2000">
              <a:solidFill>
                <a:srgbClr val="444444"/>
              </a:solidFill>
              <a:highlight>
                <a:srgbClr val="F5F5F5"/>
              </a:highlight>
            </a:endParaRPr>
          </a:p>
        </p:txBody>
      </p:sp>
      <p:sp>
        <p:nvSpPr>
          <p:cNvPr id="728" name="Google Shape;728;p84"/>
          <p:cNvSpPr txBox="1"/>
          <p:nvPr/>
        </p:nvSpPr>
        <p:spPr>
          <a:xfrm>
            <a:off x="8019075" y="1920088"/>
            <a:ext cx="32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Resolução de problemas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29" name="Google Shape;729;p84"/>
          <p:cNvSpPr txBox="1"/>
          <p:nvPr/>
        </p:nvSpPr>
        <p:spPr>
          <a:xfrm>
            <a:off x="7982464" y="2653738"/>
            <a:ext cx="3162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4444"/>
                </a:solidFill>
                <a:highlight>
                  <a:srgbClr val="F5F5F5"/>
                </a:highlight>
              </a:rPr>
              <a:t>Usam a tecnologia como meio para expressar soluções, opiniões ou criar produtos originais</a:t>
            </a:r>
            <a:r>
              <a:rPr lang="en-US" sz="2000">
                <a:solidFill>
                  <a:srgbClr val="444444"/>
                </a:solidFill>
                <a:highlight>
                  <a:srgbClr val="F5F5F5"/>
                </a:highlight>
              </a:rPr>
              <a:t>​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730" name="Google Shape;730;p84"/>
          <p:cNvSpPr txBox="1"/>
          <p:nvPr/>
        </p:nvSpPr>
        <p:spPr>
          <a:xfrm>
            <a:off x="8319250" y="4249588"/>
            <a:ext cx="326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Desenvolvimento de competências digitais ​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731" name="Google Shape;731;p84"/>
          <p:cNvSpPr txBox="1"/>
          <p:nvPr/>
        </p:nvSpPr>
        <p:spPr>
          <a:xfrm>
            <a:off x="7960150" y="4924100"/>
            <a:ext cx="3627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44444"/>
                </a:solidFill>
                <a:highlight>
                  <a:srgbClr val="F5F5F5"/>
                </a:highlight>
              </a:rPr>
              <a:t>Aprimoram habilidades como pensamento computacional, comunicação multimodal e inovação</a:t>
            </a:r>
            <a:endParaRPr sz="2000">
              <a:solidFill>
                <a:srgbClr val="444444"/>
              </a:solidFill>
              <a:highlight>
                <a:srgbClr val="F5F5F5"/>
              </a:highlight>
            </a:endParaRPr>
          </a:p>
        </p:txBody>
      </p:sp>
      <p:cxnSp>
        <p:nvCxnSpPr>
          <p:cNvPr id="732" name="Google Shape;732;p84"/>
          <p:cNvCxnSpPr/>
          <p:nvPr/>
        </p:nvCxnSpPr>
        <p:spPr>
          <a:xfrm>
            <a:off x="916600" y="4175550"/>
            <a:ext cx="2663700" cy="4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84"/>
          <p:cNvCxnSpPr/>
          <p:nvPr/>
        </p:nvCxnSpPr>
        <p:spPr>
          <a:xfrm>
            <a:off x="934450" y="6259125"/>
            <a:ext cx="2628000" cy="8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84"/>
          <p:cNvCxnSpPr/>
          <p:nvPr/>
        </p:nvCxnSpPr>
        <p:spPr>
          <a:xfrm>
            <a:off x="4738634" y="3059025"/>
            <a:ext cx="2622900" cy="2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84"/>
          <p:cNvCxnSpPr/>
          <p:nvPr/>
        </p:nvCxnSpPr>
        <p:spPr>
          <a:xfrm>
            <a:off x="8249427" y="4093800"/>
            <a:ext cx="2666100" cy="2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84"/>
          <p:cNvCxnSpPr/>
          <p:nvPr/>
        </p:nvCxnSpPr>
        <p:spPr>
          <a:xfrm flipH="1" rot="10800000">
            <a:off x="8400424" y="6257925"/>
            <a:ext cx="2648700" cy="1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84"/>
          <p:cNvSpPr/>
          <p:nvPr/>
        </p:nvSpPr>
        <p:spPr>
          <a:xfrm>
            <a:off x="4951950" y="5729450"/>
            <a:ext cx="1204200" cy="421200"/>
          </a:xfrm>
          <a:prstGeom prst="rect">
            <a:avLst/>
          </a:prstGeom>
          <a:solidFill>
            <a:srgbClr val="5AE3D9"/>
          </a:solidFill>
          <a:ln cap="flat" cmpd="sng" w="9525">
            <a:solidFill>
              <a:srgbClr val="5AE3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84"/>
          <p:cNvSpPr txBox="1"/>
          <p:nvPr/>
        </p:nvSpPr>
        <p:spPr>
          <a:xfrm>
            <a:off x="4291625" y="5624450"/>
            <a:ext cx="3516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Criador </a:t>
            </a:r>
            <a:r>
              <a:rPr b="1"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</a:t>
            </a:r>
            <a:endParaRPr b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5"/>
          <p:cNvSpPr/>
          <p:nvPr/>
        </p:nvSpPr>
        <p:spPr>
          <a:xfrm>
            <a:off x="184958" y="1203358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85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745" name="Google Shape;74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50" y="1418550"/>
            <a:ext cx="5541450" cy="40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5"/>
          <p:cNvSpPr txBox="1"/>
          <p:nvPr/>
        </p:nvSpPr>
        <p:spPr>
          <a:xfrm>
            <a:off x="6575900" y="1881775"/>
            <a:ext cx="48927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Segurança digital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O letramento digital ajuda as pessoas a: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Reconhecerem sinais de golpes;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Protegerem senhas;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Evitarem links suspeitos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Utilizarem autenticação em dois fatores.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</a:rPr>
              <a:t>Pessoas com letramento digital têm menos risco de cair em fraudes, golpes e ataques virtuais.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6"/>
          <p:cNvSpPr/>
          <p:nvPr/>
        </p:nvSpPr>
        <p:spPr>
          <a:xfrm>
            <a:off x="184958" y="1203358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6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754" name="Google Shape;75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6"/>
          <p:cNvPicPr preferRelativeResize="0"/>
          <p:nvPr/>
        </p:nvPicPr>
        <p:blipFill rotWithShape="1">
          <a:blip r:embed="rId4">
            <a:alphaModFix/>
          </a:blip>
          <a:srcRect b="10627" l="6384" r="17604" t="10886"/>
          <a:stretch/>
        </p:blipFill>
        <p:spPr>
          <a:xfrm>
            <a:off x="791500" y="1519925"/>
            <a:ext cx="3610224" cy="248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6"/>
          <p:cNvPicPr preferRelativeResize="0"/>
          <p:nvPr/>
        </p:nvPicPr>
        <p:blipFill rotWithShape="1">
          <a:blip r:embed="rId5">
            <a:alphaModFix/>
          </a:blip>
          <a:srcRect b="17850" l="0" r="0" t="0"/>
          <a:stretch/>
        </p:blipFill>
        <p:spPr>
          <a:xfrm>
            <a:off x="2439700" y="4381950"/>
            <a:ext cx="7312599" cy="20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6"/>
          <p:cNvSpPr txBox="1"/>
          <p:nvPr/>
        </p:nvSpPr>
        <p:spPr>
          <a:xfrm>
            <a:off x="4995175" y="1310550"/>
            <a:ext cx="63897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Empregabilidade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A maior parte das profissões exige habilidades digitais, seja para lidar com sistemas, colaborar remotamente, usar redes sociais profissionalmente ou buscar novas oportunidades.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</a:rPr>
              <a:t>Ter domínio digital é um diferencial cada vez mais valorizado no mercado de trabalho.</a:t>
            </a:r>
            <a:endParaRPr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7"/>
          <p:cNvSpPr/>
          <p:nvPr/>
        </p:nvSpPr>
        <p:spPr>
          <a:xfrm>
            <a:off x="184958" y="1203358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87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764" name="Google Shape;76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7"/>
          <p:cNvPicPr preferRelativeResize="0"/>
          <p:nvPr/>
        </p:nvPicPr>
        <p:blipFill rotWithShape="1">
          <a:blip r:embed="rId4">
            <a:alphaModFix/>
          </a:blip>
          <a:srcRect b="0" l="34806" r="0" t="0"/>
          <a:stretch/>
        </p:blipFill>
        <p:spPr>
          <a:xfrm>
            <a:off x="568175" y="1319300"/>
            <a:ext cx="3590001" cy="30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87"/>
          <p:cNvPicPr preferRelativeResize="0"/>
          <p:nvPr/>
        </p:nvPicPr>
        <p:blipFill rotWithShape="1">
          <a:blip r:embed="rId5">
            <a:alphaModFix/>
          </a:blip>
          <a:srcRect b="19987" l="0" r="0" t="0"/>
          <a:stretch/>
        </p:blipFill>
        <p:spPr>
          <a:xfrm>
            <a:off x="1924975" y="4526725"/>
            <a:ext cx="8342050" cy="19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7"/>
          <p:cNvSpPr txBox="1"/>
          <p:nvPr/>
        </p:nvSpPr>
        <p:spPr>
          <a:xfrm>
            <a:off x="4558075" y="1449650"/>
            <a:ext cx="7119600" cy="2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Educação midiática</a:t>
            </a:r>
            <a:br>
              <a:rPr b="1" lang="en-US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Com habilidades digitais, é possível verificar fontes, identificar fake news, distinguir publicidade de conteúdo informativo e compreender o funcionamento dos algoritmos.</a:t>
            </a:r>
            <a:br>
              <a:rPr lang="en-US" sz="2000">
                <a:solidFill>
                  <a:schemeClr val="dk1"/>
                </a:solidFill>
              </a:rPr>
            </a:br>
            <a:r>
              <a:rPr i="1" lang="en-US" sz="2000">
                <a:solidFill>
                  <a:schemeClr val="dk1"/>
                </a:solidFill>
              </a:rPr>
              <a:t>O letramento digital desenvolve o senso crítico diante das informações consumidas nas redes e na mídia</a:t>
            </a:r>
            <a:r>
              <a:rPr i="1" lang="en-US" sz="1100">
                <a:solidFill>
                  <a:schemeClr val="dk1"/>
                </a:solidFill>
              </a:rPr>
              <a:t>.</a:t>
            </a:r>
            <a:endParaRPr i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8"/>
          <p:cNvSpPr/>
          <p:nvPr/>
        </p:nvSpPr>
        <p:spPr>
          <a:xfrm>
            <a:off x="184958" y="1203358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88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774" name="Google Shape;77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8"/>
          <p:cNvSpPr/>
          <p:nvPr/>
        </p:nvSpPr>
        <p:spPr>
          <a:xfrm rot="-714369">
            <a:off x="7928616" y="3859259"/>
            <a:ext cx="2024146" cy="86725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88"/>
          <p:cNvSpPr/>
          <p:nvPr/>
        </p:nvSpPr>
        <p:spPr>
          <a:xfrm flipH="1" rot="714369">
            <a:off x="6004265" y="3859259"/>
            <a:ext cx="2024146" cy="86725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7" name="Google Shape;777;p88"/>
          <p:cNvGrpSpPr/>
          <p:nvPr/>
        </p:nvGrpSpPr>
        <p:grpSpPr>
          <a:xfrm>
            <a:off x="6611239" y="3943314"/>
            <a:ext cx="2565796" cy="1852103"/>
            <a:chOff x="5796625" y="2541798"/>
            <a:chExt cx="1712700" cy="1230715"/>
          </a:xfrm>
        </p:grpSpPr>
        <p:sp>
          <p:nvSpPr>
            <p:cNvPr id="778" name="Google Shape;778;p88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79" name="Google Shape;779;p88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2023</a:t>
              </a:r>
              <a:endParaRPr b="1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0" name="Google Shape;780;p88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</p:txBody>
        </p:sp>
        <p:sp>
          <p:nvSpPr>
            <p:cNvPr id="781" name="Google Shape;781;p88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Adequação dos currículos</a:t>
              </a:r>
              <a:r>
                <a:rPr lang="en-U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-  habilidades em Letramento Digital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782" name="Google Shape;782;p88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783" name="Google Shape;783;p88"/>
          <p:cNvSpPr/>
          <p:nvPr/>
        </p:nvSpPr>
        <p:spPr>
          <a:xfrm rot="-714369">
            <a:off x="4084766" y="3859259"/>
            <a:ext cx="2024146" cy="86725"/>
          </a:xfrm>
          <a:prstGeom prst="roundRect">
            <a:avLst>
              <a:gd fmla="val 50000" name="adj"/>
            </a:avLst>
          </a:prstGeom>
          <a:solidFill>
            <a:srgbClr val="009999"/>
          </a:solidFill>
          <a:ln cap="flat" cmpd="sng" w="9525">
            <a:solidFill>
              <a:srgbClr val="00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4" name="Google Shape;784;p88"/>
          <p:cNvGrpSpPr/>
          <p:nvPr/>
        </p:nvGrpSpPr>
        <p:grpSpPr>
          <a:xfrm>
            <a:off x="4734008" y="1985182"/>
            <a:ext cx="2565796" cy="1876239"/>
            <a:chOff x="4409300" y="1219942"/>
            <a:chExt cx="1712700" cy="1246754"/>
          </a:xfrm>
        </p:grpSpPr>
        <p:sp>
          <p:nvSpPr>
            <p:cNvPr id="785" name="Google Shape;785;p88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9900"/>
            </a:solidFill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8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2022</a:t>
              </a:r>
              <a:endParaRPr b="1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7" name="Google Shape;787;p88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788" name="Google Shape;788;p88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8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Complemento à BNCC Computação</a:t>
              </a:r>
              <a:endParaRPr b="1" sz="1100">
                <a:solidFill>
                  <a:srgbClr val="5E5E5E"/>
                </a:solidFill>
              </a:endParaRPr>
            </a:p>
          </p:txBody>
        </p:sp>
      </p:grpSp>
      <p:sp>
        <p:nvSpPr>
          <p:cNvPr id="790" name="Google Shape;790;p88"/>
          <p:cNvSpPr/>
          <p:nvPr/>
        </p:nvSpPr>
        <p:spPr>
          <a:xfrm flipH="1" rot="714369">
            <a:off x="2150016" y="3859259"/>
            <a:ext cx="2024146" cy="86725"/>
          </a:xfrm>
          <a:prstGeom prst="roundRect">
            <a:avLst>
              <a:gd fmla="val 50000" name="adj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91" name="Google Shape;791;p88"/>
          <p:cNvGrpSpPr/>
          <p:nvPr/>
        </p:nvGrpSpPr>
        <p:grpSpPr>
          <a:xfrm>
            <a:off x="2851743" y="3943287"/>
            <a:ext cx="2565796" cy="2174821"/>
            <a:chOff x="3021962" y="2541798"/>
            <a:chExt cx="1712700" cy="1293381"/>
          </a:xfrm>
        </p:grpSpPr>
        <p:sp>
          <p:nvSpPr>
            <p:cNvPr id="792" name="Google Shape;792;p88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solidFill>
              <a:srgbClr val="009999"/>
            </a:solidFill>
            <a:ln cap="flat" cmpd="sng" w="9525">
              <a:solidFill>
                <a:srgbClr val="00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b="1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3" name="Google Shape;793;p88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009999"/>
            </a:solidFill>
            <a:ln cap="flat" cmpd="sng" w="38100">
              <a:solidFill>
                <a:srgbClr val="00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8"/>
            <p:cNvSpPr/>
            <p:nvPr/>
          </p:nvSpPr>
          <p:spPr>
            <a:xfrm>
              <a:off x="3021962" y="3086978"/>
              <a:ext cx="1712700" cy="748200"/>
            </a:xfrm>
            <a:prstGeom prst="roundRect">
              <a:avLst>
                <a:gd fmla="val 4485" name="adj"/>
              </a:avLst>
            </a:prstGeom>
            <a:solidFill>
              <a:srgbClr val="009999"/>
            </a:solidFill>
            <a:ln cap="flat" cmpd="sng" w="9525">
              <a:solidFill>
                <a:srgbClr val="00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795" name="Google Shape;795;p88"/>
            <p:cNvSpPr txBox="1"/>
            <p:nvPr/>
          </p:nvSpPr>
          <p:spPr>
            <a:xfrm>
              <a:off x="3066218" y="3188379"/>
              <a:ext cx="1624200" cy="646800"/>
            </a:xfrm>
            <a:prstGeom prst="rect">
              <a:avLst/>
            </a:prstGeom>
            <a:solidFill>
              <a:srgbClr val="009999"/>
            </a:solidFill>
            <a:ln cap="flat" cmpd="sng" w="9525">
              <a:solidFill>
                <a:srgbClr val="00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SEDUC - SP</a:t>
              </a:r>
              <a:br>
                <a:rPr lang="en-US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Habilidades em Letramento Digital no currículo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796" name="Google Shape;796;p88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09999"/>
            </a:solidFill>
            <a:ln cap="flat" cmpd="sng" w="9525">
              <a:solidFill>
                <a:srgbClr val="00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" name="Google Shape;797;p88"/>
          <p:cNvSpPr/>
          <p:nvPr/>
        </p:nvSpPr>
        <p:spPr>
          <a:xfrm rot="-714369">
            <a:off x="240927" y="3859259"/>
            <a:ext cx="2024146" cy="86725"/>
          </a:xfrm>
          <a:prstGeom prst="roundRect">
            <a:avLst>
              <a:gd fmla="val 50000" name="adj"/>
            </a:avLst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98" name="Google Shape;798;p88"/>
          <p:cNvGrpSpPr/>
          <p:nvPr/>
        </p:nvGrpSpPr>
        <p:grpSpPr>
          <a:xfrm>
            <a:off x="924003" y="1985182"/>
            <a:ext cx="2565796" cy="1876239"/>
            <a:chOff x="1637475" y="1219942"/>
            <a:chExt cx="1712700" cy="1246754"/>
          </a:xfrm>
        </p:grpSpPr>
        <p:sp>
          <p:nvSpPr>
            <p:cNvPr id="799" name="Google Shape;799;p88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</p:txBody>
        </p:sp>
        <p:sp>
          <p:nvSpPr>
            <p:cNvPr id="800" name="Google Shape;800;p88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2018</a:t>
              </a:r>
              <a:endParaRPr b="1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1" name="Google Shape;801;p88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2" name="Google Shape;802;p88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BNCC </a:t>
              </a:r>
              <a:br>
                <a:rPr lang="en-U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(EI ao EM)</a:t>
              </a:r>
              <a:br>
                <a:rPr lang="en-U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5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Competência Geral 5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803" name="Google Shape;803;p88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C00000"/>
            </a:solidFill>
            <a:ln cap="flat" cmpd="sng" w="381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04" name="Google Shape;804;p88"/>
          <p:cNvSpPr/>
          <p:nvPr/>
        </p:nvSpPr>
        <p:spPr>
          <a:xfrm flipH="1" rot="714369">
            <a:off x="9926916" y="3859259"/>
            <a:ext cx="2024146" cy="86725"/>
          </a:xfrm>
          <a:prstGeom prst="roundRect">
            <a:avLst>
              <a:gd fmla="val 50000" name="adj"/>
            </a:avLst>
          </a:prstGeom>
          <a:solidFill>
            <a:srgbClr val="803594"/>
          </a:solidFill>
          <a:ln cap="flat" cmpd="sng" w="9525">
            <a:solidFill>
              <a:srgbClr val="8035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05" name="Google Shape;805;p88"/>
          <p:cNvGrpSpPr/>
          <p:nvPr/>
        </p:nvGrpSpPr>
        <p:grpSpPr>
          <a:xfrm>
            <a:off x="8693903" y="1985182"/>
            <a:ext cx="2565796" cy="1876239"/>
            <a:chOff x="1637475" y="1219942"/>
            <a:chExt cx="1712700" cy="1246754"/>
          </a:xfrm>
        </p:grpSpPr>
        <p:sp>
          <p:nvSpPr>
            <p:cNvPr id="806" name="Google Shape;806;p88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803594"/>
            </a:solidFill>
            <a:ln cap="flat" cmpd="sng" w="9525">
              <a:solidFill>
                <a:srgbClr val="8035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</a:endParaRPr>
            </a:p>
          </p:txBody>
        </p:sp>
        <p:sp>
          <p:nvSpPr>
            <p:cNvPr id="807" name="Google Shape;807;p88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solidFill>
              <a:srgbClr val="803594"/>
            </a:solidFill>
            <a:ln cap="flat" cmpd="sng" w="9525">
              <a:solidFill>
                <a:srgbClr val="8035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2025</a:t>
              </a:r>
              <a:endParaRPr b="1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8" name="Google Shape;808;p88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803594"/>
            </a:solidFill>
            <a:ln cap="flat" cmpd="sng" w="9525">
              <a:solidFill>
                <a:srgbClr val="8035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09" name="Google Shape;809;p88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solidFill>
              <a:srgbClr val="803594"/>
            </a:solidFill>
            <a:ln cap="flat" cmpd="sng" w="9525">
              <a:solidFill>
                <a:srgbClr val="8035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Habilidades em letramento digital nas Avaliações Nacionais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810" name="Google Shape;810;p88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803594"/>
            </a:solidFill>
            <a:ln cap="flat" cmpd="sng" w="38100">
              <a:solidFill>
                <a:srgbClr val="8035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11" name="Google Shape;811;p88"/>
          <p:cNvSpPr/>
          <p:nvPr/>
        </p:nvSpPr>
        <p:spPr>
          <a:xfrm>
            <a:off x="7299800" y="667775"/>
            <a:ext cx="2306700" cy="902400"/>
          </a:xfrm>
          <a:prstGeom prst="wedgeRoundRectCallout">
            <a:avLst>
              <a:gd fmla="val -35280" name="adj1"/>
              <a:gd fmla="val 73994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Letramento Digital como </a:t>
            </a: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direito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estudante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9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89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009999"/>
                </a:solidFill>
              </a:rPr>
              <a:t>O documento - Eixos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818" name="Google Shape;81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200" y="1215475"/>
            <a:ext cx="5364264" cy="537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89"/>
          <p:cNvGrpSpPr/>
          <p:nvPr/>
        </p:nvGrpSpPr>
        <p:grpSpPr>
          <a:xfrm>
            <a:off x="3949538" y="2141875"/>
            <a:ext cx="3621600" cy="3521100"/>
            <a:chOff x="3949538" y="2141875"/>
            <a:chExt cx="3621600" cy="3521100"/>
          </a:xfrm>
        </p:grpSpPr>
        <p:sp>
          <p:nvSpPr>
            <p:cNvPr id="821" name="Google Shape;821;p89"/>
            <p:cNvSpPr/>
            <p:nvPr/>
          </p:nvSpPr>
          <p:spPr>
            <a:xfrm>
              <a:off x="3949538" y="2141875"/>
              <a:ext cx="3621600" cy="3521100"/>
            </a:xfrm>
            <a:prstGeom prst="pie">
              <a:avLst>
                <a:gd fmla="val 9046641" name="adj1"/>
                <a:gd fmla="val 16229018" name="adj2"/>
              </a:avLst>
            </a:prstGeom>
            <a:solidFill>
              <a:srgbClr val="7AAD41"/>
            </a:solidFill>
            <a:ln cap="flat" cmpd="sng" w="9525">
              <a:solidFill>
                <a:srgbClr val="7AAD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89"/>
            <p:cNvSpPr txBox="1"/>
            <p:nvPr/>
          </p:nvSpPr>
          <p:spPr>
            <a:xfrm>
              <a:off x="4168950" y="3203400"/>
              <a:ext cx="13896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POR QUÊ?</a:t>
              </a:r>
              <a:endParaRPr b="1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3" name="Google Shape;823;p89"/>
          <p:cNvGrpSpPr/>
          <p:nvPr/>
        </p:nvGrpSpPr>
        <p:grpSpPr>
          <a:xfrm rot="7198807">
            <a:off x="3949543" y="2141874"/>
            <a:ext cx="3621605" cy="3521104"/>
            <a:chOff x="3949538" y="2141875"/>
            <a:chExt cx="3621600" cy="3521100"/>
          </a:xfrm>
        </p:grpSpPr>
        <p:sp>
          <p:nvSpPr>
            <p:cNvPr id="824" name="Google Shape;824;p89"/>
            <p:cNvSpPr/>
            <p:nvPr/>
          </p:nvSpPr>
          <p:spPr>
            <a:xfrm>
              <a:off x="3949538" y="2141875"/>
              <a:ext cx="3621600" cy="3521100"/>
            </a:xfrm>
            <a:prstGeom prst="pie">
              <a:avLst>
                <a:gd fmla="val 9046641" name="adj1"/>
                <a:gd fmla="val 16229018" name="adj2"/>
              </a:avLst>
            </a:prstGeom>
            <a:solidFill>
              <a:srgbClr val="3271A5"/>
            </a:solidFill>
            <a:ln cap="flat" cmpd="sng" w="9525">
              <a:solidFill>
                <a:srgbClr val="3271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89"/>
            <p:cNvSpPr txBox="1"/>
            <p:nvPr/>
          </p:nvSpPr>
          <p:spPr>
            <a:xfrm rot="-7199146">
              <a:off x="4154481" y="3044931"/>
              <a:ext cx="1389598" cy="451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COMO?</a:t>
              </a:r>
              <a:endParaRPr b="1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89"/>
          <p:cNvGrpSpPr/>
          <p:nvPr/>
        </p:nvGrpSpPr>
        <p:grpSpPr>
          <a:xfrm rot="-7184181">
            <a:off x="3935789" y="2127664"/>
            <a:ext cx="3649129" cy="3549531"/>
            <a:chOff x="3935722" y="2127697"/>
            <a:chExt cx="3649200" cy="3549600"/>
          </a:xfrm>
        </p:grpSpPr>
        <p:sp>
          <p:nvSpPr>
            <p:cNvPr id="827" name="Google Shape;827;p89"/>
            <p:cNvSpPr/>
            <p:nvPr/>
          </p:nvSpPr>
          <p:spPr>
            <a:xfrm rot="-27053">
              <a:off x="3949466" y="2141893"/>
              <a:ext cx="3621712" cy="3521208"/>
            </a:xfrm>
            <a:prstGeom prst="pie">
              <a:avLst>
                <a:gd fmla="val 9046641" name="adj1"/>
                <a:gd fmla="val 16229018" name="adj2"/>
              </a:avLst>
            </a:prstGeom>
            <a:solidFill>
              <a:srgbClr val="FFCC03"/>
            </a:solidFill>
            <a:ln cap="flat" cmpd="sng" w="9525">
              <a:solidFill>
                <a:srgbClr val="FFCC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89"/>
            <p:cNvSpPr txBox="1"/>
            <p:nvPr/>
          </p:nvSpPr>
          <p:spPr>
            <a:xfrm rot="7184509">
              <a:off x="4247556" y="3209567"/>
              <a:ext cx="1389660" cy="451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 QUÊ?</a:t>
              </a:r>
              <a:endParaRPr b="1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0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90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009999"/>
                </a:solidFill>
              </a:rPr>
              <a:t>O documento - Conteúdo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835" name="Google Shape;83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6" name="Google Shape;836;p90"/>
          <p:cNvGraphicFramePr/>
          <p:nvPr/>
        </p:nvGraphicFramePr>
        <p:xfrm>
          <a:off x="830225" y="172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{685D940B-759D-4611-8D46-A76EA711B673}</a:tableStyleId>
              </a:tblPr>
              <a:tblGrid>
                <a:gridCol w="2080700"/>
                <a:gridCol w="2080700"/>
                <a:gridCol w="2080700"/>
                <a:gridCol w="2080700"/>
                <a:gridCol w="2080700"/>
              </a:tblGrid>
              <a:tr h="3810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Ed. Infantil e Ensino Fundamental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99"/>
                    </a:solidFill>
                  </a:tcPr>
                </a:tc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Eixo</a:t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Objeto do Conhecimento</a:t>
                      </a:r>
                      <a:endParaRPr b="1"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Habilidade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99D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Explicação da habilidade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99D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Exemplos didáticos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99D">
                        <a:alpha val="5294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>
                        <a:alpha val="36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>
                        <a:alpha val="369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99D">
                        <a:alpha val="19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99D">
                        <a:alpha val="19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99D">
                        <a:alpha val="1939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7" name="Google Shape;837;p90"/>
          <p:cNvGraphicFramePr/>
          <p:nvPr/>
        </p:nvGraphicFramePr>
        <p:xfrm>
          <a:off x="830225" y="398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{685D940B-759D-4611-8D46-A76EA711B673}</a:tableStyleId>
              </a:tblPr>
              <a:tblGrid>
                <a:gridCol w="2080700"/>
                <a:gridCol w="1898150"/>
                <a:gridCol w="2263250"/>
                <a:gridCol w="2080700"/>
                <a:gridCol w="2080700"/>
              </a:tblGrid>
              <a:tr h="3810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lt1"/>
                          </a:solidFill>
                        </a:rPr>
                        <a:t>Ensino Médio</a:t>
                      </a:r>
                      <a:endParaRPr b="1" sz="3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99"/>
                    </a:solidFill>
                  </a:tcPr>
                </a:tc>
                <a:tc hMerge="1"/>
                <a:tc hMerge="1"/>
                <a:tc hMerge="1"/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Competência Específica</a:t>
                      </a:r>
                      <a:endParaRPr b="1" sz="2000"/>
                    </a:p>
                  </a:txBody>
                  <a:tcPr marT="91425" marB="91425" marR="91425" marL="91425"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Habilidade</a:t>
                      </a:r>
                      <a:endParaRPr sz="2000"/>
                    </a:p>
                  </a:txBody>
                  <a:tcPr marT="91425" marB="91425" marR="91425" marL="91425"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99D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Explicação da habilidade</a:t>
                      </a:r>
                      <a:endParaRPr sz="2000"/>
                    </a:p>
                  </a:txBody>
                  <a:tcPr marT="91425" marB="91425" marR="91425" marL="91425"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99D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Exemplos didáticos</a:t>
                      </a:r>
                      <a:endParaRPr sz="2000"/>
                    </a:p>
                  </a:txBody>
                  <a:tcPr marT="91425" marB="91425" marR="91425" marL="91425"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99D">
                        <a:alpha val="52940"/>
                      </a:srgbClr>
                    </a:solidFill>
                  </a:tcPr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/>
                    </a:p>
                  </a:txBody>
                  <a:tcPr marT="91425" marB="91425" marR="91425" marL="91425"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6B26B">
                        <a:alpha val="36970"/>
                      </a:srgbClr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A99D">
                        <a:alpha val="19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A99D">
                        <a:alpha val="19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>
                    <a:lnT cap="flat" cmpd="sng" w="952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A99D">
                        <a:alpha val="1939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1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91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009999"/>
                </a:solidFill>
              </a:rPr>
              <a:t>Habilidades transversais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844" name="Google Shape;84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91"/>
          <p:cNvSpPr/>
          <p:nvPr/>
        </p:nvSpPr>
        <p:spPr>
          <a:xfrm>
            <a:off x="1565725" y="1270263"/>
            <a:ext cx="2865000" cy="2614200"/>
          </a:xfrm>
          <a:prstGeom prst="rect">
            <a:avLst/>
          </a:prstGeom>
          <a:solidFill>
            <a:srgbClr val="F6B26B">
              <a:alpha val="36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BIOLOGIA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Abstração na genética, decomposição para classificação dos seres vivos, algoritmo expressão de DNA.​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91"/>
          <p:cNvSpPr/>
          <p:nvPr/>
        </p:nvSpPr>
        <p:spPr>
          <a:xfrm>
            <a:off x="4599475" y="1270263"/>
            <a:ext cx="2865000" cy="2614200"/>
          </a:xfrm>
          <a:prstGeom prst="rect">
            <a:avLst/>
          </a:prstGeom>
          <a:solidFill>
            <a:srgbClr val="F6B26B">
              <a:alpha val="36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QUÍMICA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Reconhecimento de padrões para cálculos estequiométricos e identificação de moléculas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91"/>
          <p:cNvSpPr/>
          <p:nvPr/>
        </p:nvSpPr>
        <p:spPr>
          <a:xfrm>
            <a:off x="5870800" y="3920388"/>
            <a:ext cx="2865000" cy="2614200"/>
          </a:xfrm>
          <a:prstGeom prst="rect">
            <a:avLst/>
          </a:prstGeom>
          <a:solidFill>
            <a:srgbClr val="F6B26B">
              <a:alpha val="36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Aplicar sintaxe em diferentes linguagens com reconhecimento de padrões​  e construções lógicas​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91"/>
          <p:cNvSpPr/>
          <p:nvPr/>
        </p:nvSpPr>
        <p:spPr>
          <a:xfrm>
            <a:off x="7633225" y="1270263"/>
            <a:ext cx="2865000" cy="2614200"/>
          </a:xfrm>
          <a:prstGeom prst="rect">
            <a:avLst/>
          </a:prstGeom>
          <a:solidFill>
            <a:srgbClr val="F6B26B">
              <a:alpha val="36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MATEMÁTICA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Abstração para geometria, decomposição em funções.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91"/>
          <p:cNvSpPr/>
          <p:nvPr/>
        </p:nvSpPr>
        <p:spPr>
          <a:xfrm>
            <a:off x="2799575" y="3920388"/>
            <a:ext cx="2865000" cy="2614200"/>
          </a:xfrm>
          <a:prstGeom prst="rect">
            <a:avLst/>
          </a:prstGeom>
          <a:solidFill>
            <a:srgbClr val="F6B26B">
              <a:alpha val="36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GEOGRAFIA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Abstração no uso de linguagens cartográficas, raciocínio espaço-temporal.​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2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92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009999"/>
                </a:solidFill>
              </a:rPr>
              <a:t>Dinâmica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856" name="Google Shape;85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3668" y="3870385"/>
            <a:ext cx="2706858" cy="2706858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2"/>
          <p:cNvSpPr txBox="1"/>
          <p:nvPr/>
        </p:nvSpPr>
        <p:spPr>
          <a:xfrm>
            <a:off x="490841" y="1463615"/>
            <a:ext cx="1002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Ampliando nosso olhar sobre as habilidades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92"/>
          <p:cNvSpPr txBox="1"/>
          <p:nvPr/>
        </p:nvSpPr>
        <p:spPr>
          <a:xfrm>
            <a:off x="485955" y="1945257"/>
            <a:ext cx="112200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2159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/>
              <a:t>No slide a seguir, vamos apresentar duas habilidades com um contexto amplo. 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2700"/>
              <a:t>Leiam com cuidado cada uma delas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2700"/>
              <a:t>Virem e conversem com um colega ao lado sobre possibilidades de desenvolvimento dessas habilidades em sala de aula.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2700"/>
              <a:t>Escolham uma delas e proponham uma atividade ou </a:t>
            </a:r>
            <a:endParaRPr sz="27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sequência didática que a contemple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2700"/>
              <a:t>Compartilhem a ideia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5"/>
          <p:cNvSpPr/>
          <p:nvPr/>
        </p:nvSpPr>
        <p:spPr>
          <a:xfrm>
            <a:off x="334296" y="226142"/>
            <a:ext cx="11513687" cy="636908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" id="591" name="Google Shape;59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666" y="-1988533"/>
            <a:ext cx="3487581" cy="34969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" name="Google Shape;592;p75"/>
          <p:cNvGrpSpPr/>
          <p:nvPr/>
        </p:nvGrpSpPr>
        <p:grpSpPr>
          <a:xfrm>
            <a:off x="3340399" y="1615281"/>
            <a:ext cx="5327307" cy="2397200"/>
            <a:chOff x="1548666" y="1642290"/>
            <a:chExt cx="5229197" cy="2156671"/>
          </a:xfrm>
        </p:grpSpPr>
        <p:pic>
          <p:nvPicPr>
            <p:cNvPr descr="Icon&#10;&#10;Description automatically generated" id="593" name="Google Shape;593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69015" y="1642290"/>
              <a:ext cx="1102423" cy="1102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594" name="Google Shape;594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1038" y="2627386"/>
              <a:ext cx="1266825" cy="1171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, clipart&#10;&#10;Description automatically generated" id="595" name="Google Shape;595;p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48666" y="2878868"/>
              <a:ext cx="3967685" cy="800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41687" y="2290515"/>
              <a:ext cx="774995" cy="7749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7" name="Google Shape;597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119" y="4720545"/>
            <a:ext cx="1101762" cy="191403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5"/>
          <p:cNvSpPr txBox="1"/>
          <p:nvPr/>
        </p:nvSpPr>
        <p:spPr>
          <a:xfrm>
            <a:off x="1871832" y="680515"/>
            <a:ext cx="2841248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 de junho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ção gerada automaticamente" id="599" name="Google Shape;599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55454" y="459155"/>
            <a:ext cx="1031151" cy="84713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5"/>
          <p:cNvSpPr txBox="1"/>
          <p:nvPr/>
        </p:nvSpPr>
        <p:spPr>
          <a:xfrm>
            <a:off x="4307279" y="4051829"/>
            <a:ext cx="6605560" cy="11772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Formação de PEC 2025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 Curricular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Tecnologia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3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93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009999"/>
                </a:solidFill>
              </a:rPr>
              <a:t>Dinâmica</a:t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866" name="Google Shape;86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3"/>
          <p:cNvSpPr txBox="1"/>
          <p:nvPr/>
        </p:nvSpPr>
        <p:spPr>
          <a:xfrm>
            <a:off x="421975" y="2440225"/>
            <a:ext cx="8094600" cy="3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Construir soluções computacionais de problemas de diferentes áreas do conhecimento, de forma individual e colaborativa, selecionando as estruturas de dados e técnicas adequadas, aperfeiçoando e articulando saberes escolares.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Identificar os limites da Computação para diferenciar o que pode ou não ser automatizado, buscando uma compreensão mais ampla dos limites dos processos mentais envolvidos na resolução de problema</a:t>
            </a:r>
            <a:r>
              <a:rPr b="1" lang="en-US" sz="2300">
                <a:solidFill>
                  <a:schemeClr val="dk1"/>
                </a:solidFill>
              </a:rPr>
              <a:t>s.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868" name="Google Shape;868;p93"/>
          <p:cNvSpPr txBox="1"/>
          <p:nvPr/>
        </p:nvSpPr>
        <p:spPr>
          <a:xfrm>
            <a:off x="421980" y="1485932"/>
            <a:ext cx="1122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Ler, trocar com um colega, escolher uma habilidade e propor atividade ou sequência didática:</a:t>
            </a:r>
            <a:endParaRPr sz="2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4"/>
          <p:cNvSpPr/>
          <p:nvPr/>
        </p:nvSpPr>
        <p:spPr>
          <a:xfrm>
            <a:off x="559546" y="175342"/>
            <a:ext cx="5765700" cy="6369000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" id="874" name="Google Shape;87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666" y="-1988533"/>
            <a:ext cx="3487581" cy="3496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875" name="Google Shape;875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46964" y="3180580"/>
            <a:ext cx="3077951" cy="30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119" y="4720545"/>
            <a:ext cx="1101762" cy="191403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4"/>
          <p:cNvSpPr txBox="1"/>
          <p:nvPr/>
        </p:nvSpPr>
        <p:spPr>
          <a:xfrm>
            <a:off x="6302476" y="3046332"/>
            <a:ext cx="5635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C00000"/>
                </a:solidFill>
              </a:rPr>
              <a:t>BNCC de Computação nos componentes da rede</a:t>
            </a:r>
            <a:endParaRPr b="1" sz="4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6252" y="2834236"/>
            <a:ext cx="1378342" cy="137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7763" y="2875280"/>
            <a:ext cx="1360760" cy="136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95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/>
          </a:p>
        </p:txBody>
      </p:sp>
      <p:sp>
        <p:nvSpPr>
          <p:cNvPr id="885" name="Google Shape;885;p95"/>
          <p:cNvSpPr/>
          <p:nvPr/>
        </p:nvSpPr>
        <p:spPr>
          <a:xfrm>
            <a:off x="300403" y="105997"/>
            <a:ext cx="6697200" cy="9915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9999"/>
                </a:solidFill>
              </a:rPr>
              <a:t>Integração com componentes</a:t>
            </a:r>
            <a:endParaRPr sz="1700"/>
          </a:p>
        </p:txBody>
      </p:sp>
      <p:pic>
        <p:nvPicPr>
          <p:cNvPr descr="Logotipo&#10;&#10;Descrição gerada automaticamente" id="886" name="Google Shape;88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5"/>
          <p:cNvSpPr txBox="1"/>
          <p:nvPr/>
        </p:nvSpPr>
        <p:spPr>
          <a:xfrm>
            <a:off x="421980" y="1433932"/>
            <a:ext cx="11220000" cy="4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2700"/>
              <a:t>Tecnologia e Inovação</a:t>
            </a:r>
            <a:endParaRPr b="1" sz="2700"/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/>
              <a:t>Reconhecer a arquitetura básica do computador e usar periféricos.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/>
              <a:t>Trabalhar lógica de programação com jogos e simulações.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/>
              <a:t>Produzir e compartilhar conteúdo digital; compreender gráficos e editar imagens e vídeos.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/>
              <a:t>Armazenar dados com atenção à segurança digital.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/>
              <a:t>Analisar e resolver problemas computacionais.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/>
              <a:t>Refletir sobre o tempo on-line, redes sociais, jogos e cultura digital no cotidiano.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-US" sz="2700"/>
              <a:t>Introduzir o uso crítico da inteligência artificial.</a:t>
            </a:r>
            <a:endParaRPr sz="2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6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/>
          </a:p>
        </p:txBody>
      </p:sp>
      <p:sp>
        <p:nvSpPr>
          <p:cNvPr id="893" name="Google Shape;893;p96"/>
          <p:cNvSpPr/>
          <p:nvPr/>
        </p:nvSpPr>
        <p:spPr>
          <a:xfrm>
            <a:off x="300403" y="105997"/>
            <a:ext cx="6697200" cy="9915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9999"/>
                </a:solidFill>
              </a:rPr>
              <a:t>Integração com componentes</a:t>
            </a:r>
            <a:endParaRPr sz="1700"/>
          </a:p>
        </p:txBody>
      </p:sp>
      <p:pic>
        <p:nvPicPr>
          <p:cNvPr descr="Logotipo&#10;&#10;Descrição gerada automaticamente" id="894" name="Google Shape;89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96"/>
          <p:cNvSpPr txBox="1"/>
          <p:nvPr/>
        </p:nvSpPr>
        <p:spPr>
          <a:xfrm>
            <a:off x="433350" y="1518025"/>
            <a:ext cx="11325300" cy="3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2700"/>
              <a:t>Robótica</a:t>
            </a:r>
            <a:endParaRPr b="1" sz="2700"/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Projetos colaborativos e criativos com abordagem maker e eixos da robótica educacional.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Trabalho em equipe com foco em investigação e pensamento crítico.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Criar e usar tecnologia a partir de situações reais, integrando temas como sustentabilidade, inclusão, diversidade, socioemocionais e segurança digital.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Conectar teoria e prática com conteúdos de matemática, física e ciências, por meio de programação, mecânica e eletrônica básica.</a:t>
            </a:r>
            <a:endParaRPr sz="2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7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/>
          </a:p>
        </p:txBody>
      </p:sp>
      <p:sp>
        <p:nvSpPr>
          <p:cNvPr id="901" name="Google Shape;901;p97"/>
          <p:cNvSpPr/>
          <p:nvPr/>
        </p:nvSpPr>
        <p:spPr>
          <a:xfrm>
            <a:off x="300403" y="105997"/>
            <a:ext cx="6697200" cy="9915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9999"/>
                </a:solidFill>
              </a:rPr>
              <a:t>Integração com componentes</a:t>
            </a:r>
            <a:endParaRPr sz="1700"/>
          </a:p>
        </p:txBody>
      </p:sp>
      <p:pic>
        <p:nvPicPr>
          <p:cNvPr descr="Logotipo&#10;&#10;Descrição gerada automaticamente" id="902" name="Google Shape;90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7"/>
          <p:cNvSpPr txBox="1"/>
          <p:nvPr/>
        </p:nvSpPr>
        <p:spPr>
          <a:xfrm>
            <a:off x="421980" y="1434407"/>
            <a:ext cx="11220000" cy="48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2700"/>
              <a:t>Programação</a:t>
            </a:r>
            <a:endParaRPr b="1" sz="2700"/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Analisar e criar tecnologias com programação para resolver problemas reais com criticidade, colaboração e criatividade.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Criar artefatos digitais aplicando conhecimentos aos projetos de vida, como sites autorais e portfólios.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Relacionar conteúdos matemáticos ao estudo da computação, como modelagem e uso de planilhas.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Abordar ética e segurança cibernética para garantir uso responsável do ambiente digital.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Utilizar inteligência artificial como recurso de apoio à programação e à inovação.</a:t>
            </a:r>
            <a:endParaRPr sz="2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8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98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009999"/>
                </a:solidFill>
              </a:rPr>
              <a:t>Retomando a d</a:t>
            </a:r>
            <a:r>
              <a:rPr b="1" lang="en-US" sz="3700">
                <a:solidFill>
                  <a:srgbClr val="009999"/>
                </a:solidFill>
              </a:rPr>
              <a:t>inâmica</a:t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910" name="Google Shape;91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8"/>
          <p:cNvSpPr txBox="1"/>
          <p:nvPr/>
        </p:nvSpPr>
        <p:spPr>
          <a:xfrm>
            <a:off x="256525" y="2250088"/>
            <a:ext cx="7679400" cy="3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Construir soluções computacionais de problemas de diferentes áreas do conhecimento, de forma individual e colaborativa, selecionando as estruturas de dados e técnicas adequadas, aperfeiçoando e articulando saberes escolares.</a:t>
            </a:r>
            <a:endParaRPr b="1"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Identificar os limites da Computação para diferenciar o que pode ou não ser automatizado, buscando uma compreensão mais ampla dos limites dos processos mentais envolvidos na resolução de problemas.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912" name="Google Shape;912;p98"/>
          <p:cNvSpPr txBox="1"/>
          <p:nvPr/>
        </p:nvSpPr>
        <p:spPr>
          <a:xfrm>
            <a:off x="486005" y="1219570"/>
            <a:ext cx="1122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Ler, trocar com um colega, escolher uma habilidade e propor atividade ou sequência didática:</a:t>
            </a:r>
            <a:endParaRPr sz="2700"/>
          </a:p>
        </p:txBody>
      </p:sp>
      <p:pic>
        <p:nvPicPr>
          <p:cNvPr id="913" name="Google Shape;913;p98" title="qr_cod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5850" y="2250113"/>
            <a:ext cx="3950375" cy="39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9"/>
          <p:cNvSpPr/>
          <p:nvPr/>
        </p:nvSpPr>
        <p:spPr>
          <a:xfrm>
            <a:off x="559546" y="175342"/>
            <a:ext cx="5765700" cy="6369000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" id="919" name="Google Shape;91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666" y="-1988533"/>
            <a:ext cx="3487581" cy="3496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920" name="Google Shape;92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46964" y="3180580"/>
            <a:ext cx="3077951" cy="30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119" y="4720545"/>
            <a:ext cx="1101762" cy="191403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9"/>
          <p:cNvSpPr txBox="1"/>
          <p:nvPr/>
        </p:nvSpPr>
        <p:spPr>
          <a:xfrm>
            <a:off x="6302476" y="3046332"/>
            <a:ext cx="5635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C00000"/>
                </a:solidFill>
              </a:rPr>
              <a:t>Implementação da </a:t>
            </a:r>
            <a:r>
              <a:rPr b="1" lang="en-US" sz="4200">
                <a:solidFill>
                  <a:srgbClr val="C00000"/>
                </a:solidFill>
              </a:rPr>
              <a:t>BNCC de Computação</a:t>
            </a:r>
            <a:endParaRPr b="1" sz="4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3" name="Google Shape;923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6252" y="2834236"/>
            <a:ext cx="1378342" cy="137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7763" y="2875280"/>
            <a:ext cx="1360760" cy="136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0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/>
          </a:p>
        </p:txBody>
      </p:sp>
      <p:sp>
        <p:nvSpPr>
          <p:cNvPr id="930" name="Google Shape;930;p100"/>
          <p:cNvSpPr/>
          <p:nvPr/>
        </p:nvSpPr>
        <p:spPr>
          <a:xfrm>
            <a:off x="300403" y="105997"/>
            <a:ext cx="6697200" cy="9915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9999"/>
                </a:solidFill>
              </a:rPr>
              <a:t>Implementação</a:t>
            </a:r>
            <a:endParaRPr sz="1900"/>
          </a:p>
        </p:txBody>
      </p:sp>
      <p:pic>
        <p:nvPicPr>
          <p:cNvPr descr="Logotipo&#10;&#10;Descrição gerada automaticamente" id="931" name="Google Shape;93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00"/>
          <p:cNvPicPr preferRelativeResize="0"/>
          <p:nvPr/>
        </p:nvPicPr>
        <p:blipFill rotWithShape="1">
          <a:blip r:embed="rId4">
            <a:alphaModFix/>
          </a:blip>
          <a:srcRect b="28170" l="0" r="42479" t="7454"/>
          <a:stretch/>
        </p:blipFill>
        <p:spPr>
          <a:xfrm>
            <a:off x="534925" y="3896325"/>
            <a:ext cx="5204650" cy="17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00"/>
          <p:cNvPicPr preferRelativeResize="0"/>
          <p:nvPr/>
        </p:nvPicPr>
        <p:blipFill rotWithShape="1">
          <a:blip r:embed="rId5">
            <a:alphaModFix/>
          </a:blip>
          <a:srcRect b="0" l="10515" r="10420" t="0"/>
          <a:stretch/>
        </p:blipFill>
        <p:spPr>
          <a:xfrm>
            <a:off x="534925" y="1894913"/>
            <a:ext cx="5204651" cy="200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9575" y="1894925"/>
            <a:ext cx="5898218" cy="37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1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/>
          </a:p>
        </p:txBody>
      </p:sp>
      <p:sp>
        <p:nvSpPr>
          <p:cNvPr id="940" name="Google Shape;940;p101"/>
          <p:cNvSpPr/>
          <p:nvPr/>
        </p:nvSpPr>
        <p:spPr>
          <a:xfrm>
            <a:off x="300403" y="105997"/>
            <a:ext cx="6697200" cy="9915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9999"/>
                </a:solidFill>
              </a:rPr>
              <a:t>Implementação</a:t>
            </a:r>
            <a:endParaRPr sz="1900"/>
          </a:p>
        </p:txBody>
      </p:sp>
      <p:pic>
        <p:nvPicPr>
          <p:cNvPr descr="Logotipo&#10;&#10;Descrição gerada automaticamente" id="941" name="Google Shape;94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01"/>
          <p:cNvSpPr txBox="1"/>
          <p:nvPr/>
        </p:nvSpPr>
        <p:spPr>
          <a:xfrm>
            <a:off x="421980" y="1729532"/>
            <a:ext cx="11220000" cy="4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/>
              <a:t>A implementação da BNCC de Computação envolve: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Currículo e Material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Formação de professores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Infraestrutura</a:t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/>
              <a:t>Ela pode ser: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Transversal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00"/>
              <a:buChar char="●"/>
            </a:pPr>
            <a:r>
              <a:rPr lang="en-US" sz="2700"/>
              <a:t>Por componente específico</a:t>
            </a:r>
            <a:endParaRPr sz="2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2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/>
          </a:p>
        </p:txBody>
      </p:sp>
      <p:sp>
        <p:nvSpPr>
          <p:cNvPr id="948" name="Google Shape;948;p102"/>
          <p:cNvSpPr/>
          <p:nvPr/>
        </p:nvSpPr>
        <p:spPr>
          <a:xfrm>
            <a:off x="300403" y="105997"/>
            <a:ext cx="6697200" cy="9915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9999"/>
                </a:solidFill>
              </a:rPr>
              <a:t>Implementação</a:t>
            </a:r>
            <a:endParaRPr sz="1900"/>
          </a:p>
        </p:txBody>
      </p:sp>
      <p:pic>
        <p:nvPicPr>
          <p:cNvPr descr="Logotipo&#10;&#10;Descrição gerada automaticamente" id="949" name="Google Shape;94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02"/>
          <p:cNvSpPr txBox="1"/>
          <p:nvPr/>
        </p:nvSpPr>
        <p:spPr>
          <a:xfrm>
            <a:off x="421980" y="1729532"/>
            <a:ext cx="11220000" cy="4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/>
              <a:t>A implementação da BNCC de Computação envolve: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Currículo e Material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Formação de professores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Infraestrutura</a:t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/>
              <a:t>Ela pode ser: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Transversal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00"/>
              <a:buChar char="●"/>
            </a:pPr>
            <a:r>
              <a:rPr lang="en-US" sz="2700"/>
              <a:t>Por componente específico</a:t>
            </a:r>
            <a:endParaRPr sz="2700"/>
          </a:p>
        </p:txBody>
      </p:sp>
      <p:cxnSp>
        <p:nvCxnSpPr>
          <p:cNvPr id="951" name="Google Shape;951;p102"/>
          <p:cNvCxnSpPr/>
          <p:nvPr/>
        </p:nvCxnSpPr>
        <p:spPr>
          <a:xfrm>
            <a:off x="4220200" y="2509850"/>
            <a:ext cx="2787900" cy="10035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102"/>
          <p:cNvSpPr txBox="1"/>
          <p:nvPr/>
        </p:nvSpPr>
        <p:spPr>
          <a:xfrm>
            <a:off x="7272850" y="2886200"/>
            <a:ext cx="35685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Material Digital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Escopo-sequência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Plataformas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6"/>
          <p:cNvSpPr/>
          <p:nvPr/>
        </p:nvSpPr>
        <p:spPr>
          <a:xfrm>
            <a:off x="339151" y="244500"/>
            <a:ext cx="11513700" cy="6369300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19" y="4720545"/>
            <a:ext cx="1101763" cy="1914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" id="607" name="Google Shape;607;p76"/>
          <p:cNvPicPr preferRelativeResize="0"/>
          <p:nvPr/>
        </p:nvPicPr>
        <p:blipFill rotWithShape="1">
          <a:blip r:embed="rId4">
            <a:alphaModFix/>
          </a:blip>
          <a:srcRect b="0" l="0" r="0" t="56585"/>
          <a:stretch/>
        </p:blipFill>
        <p:spPr>
          <a:xfrm>
            <a:off x="1548675" y="218879"/>
            <a:ext cx="3487575" cy="151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608" name="Google Shape;60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8393" y="4158115"/>
            <a:ext cx="723901" cy="733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609" name="Google Shape;609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34487" y="4479924"/>
            <a:ext cx="1807483" cy="1809753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6"/>
          <p:cNvSpPr/>
          <p:nvPr/>
        </p:nvSpPr>
        <p:spPr>
          <a:xfrm>
            <a:off x="5036233" y="2559433"/>
            <a:ext cx="7798500" cy="636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76"/>
          <p:cNvSpPr txBox="1"/>
          <p:nvPr/>
        </p:nvSpPr>
        <p:spPr>
          <a:xfrm>
            <a:off x="5504461" y="3522933"/>
            <a:ext cx="644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5600">
                <a:solidFill>
                  <a:srgbClr val="00999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Plenária</a:t>
            </a:r>
            <a:endParaRPr b="1" i="0" sz="4300" u="none" cap="none" strike="noStrike">
              <a:solidFill>
                <a:srgbClr val="00999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Logotipo&#10;&#10;Descrição gerada automaticamente" id="612" name="Google Shape;612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74473" y="389532"/>
            <a:ext cx="900733" cy="69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3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/>
          </a:p>
        </p:txBody>
      </p:sp>
      <p:sp>
        <p:nvSpPr>
          <p:cNvPr id="958" name="Google Shape;958;p103"/>
          <p:cNvSpPr/>
          <p:nvPr/>
        </p:nvSpPr>
        <p:spPr>
          <a:xfrm>
            <a:off x="300403" y="105997"/>
            <a:ext cx="6697200" cy="9915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9999"/>
                </a:solidFill>
              </a:rPr>
              <a:t>Implementação</a:t>
            </a:r>
            <a:endParaRPr sz="1900"/>
          </a:p>
        </p:txBody>
      </p:sp>
      <p:pic>
        <p:nvPicPr>
          <p:cNvPr descr="Logotipo&#10;&#10;Descrição gerada automaticamente" id="959" name="Google Shape;95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 txBox="1"/>
          <p:nvPr/>
        </p:nvSpPr>
        <p:spPr>
          <a:xfrm>
            <a:off x="421980" y="1729532"/>
            <a:ext cx="11220000" cy="4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/>
              <a:t>A implementação da BNCC de Computação envolve: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Currículo e Material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Formação de professores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Infraestrutura</a:t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/>
              <a:t>Ela pode ser: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Transversal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00"/>
              <a:buChar char="●"/>
            </a:pPr>
            <a:r>
              <a:rPr lang="en-US" sz="2700"/>
              <a:t>Por componente específico</a:t>
            </a:r>
            <a:endParaRPr sz="2700"/>
          </a:p>
        </p:txBody>
      </p:sp>
      <p:cxnSp>
        <p:nvCxnSpPr>
          <p:cNvPr id="961" name="Google Shape;961;p103"/>
          <p:cNvCxnSpPr/>
          <p:nvPr/>
        </p:nvCxnSpPr>
        <p:spPr>
          <a:xfrm>
            <a:off x="5140175" y="3081350"/>
            <a:ext cx="1867800" cy="4320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2" name="Google Shape;962;p103"/>
          <p:cNvSpPr txBox="1"/>
          <p:nvPr/>
        </p:nvSpPr>
        <p:spPr>
          <a:xfrm>
            <a:off x="7272850" y="2886200"/>
            <a:ext cx="43692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Planejamento de aula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Multiplica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Outras orientações e materiais de apoio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OTs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04"/>
          <p:cNvSpPr/>
          <p:nvPr/>
        </p:nvSpPr>
        <p:spPr>
          <a:xfrm>
            <a:off x="185004" y="1224109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104"/>
          <p:cNvSpPr/>
          <p:nvPr/>
        </p:nvSpPr>
        <p:spPr>
          <a:xfrm>
            <a:off x="86400" y="112595"/>
            <a:ext cx="6697200" cy="9915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lang="en-US" sz="5300">
                <a:solidFill>
                  <a:srgbClr val="009999"/>
                </a:solidFill>
              </a:rPr>
              <a:t>Implementação</a:t>
            </a:r>
            <a:endParaRPr sz="1900"/>
          </a:p>
        </p:txBody>
      </p:sp>
      <p:pic>
        <p:nvPicPr>
          <p:cNvPr descr="Logotipo&#10;&#10;Descrição gerada automaticamente" id="969" name="Google Shape;96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04"/>
          <p:cNvSpPr/>
          <p:nvPr/>
        </p:nvSpPr>
        <p:spPr>
          <a:xfrm>
            <a:off x="1629650" y="2855000"/>
            <a:ext cx="3922800" cy="1597800"/>
          </a:xfrm>
          <a:prstGeom prst="rect">
            <a:avLst/>
          </a:prstGeom>
          <a:solidFill>
            <a:srgbClr val="F6B26B">
              <a:alpha val="36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ANOS INICIAIS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Transversal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04"/>
          <p:cNvSpPr/>
          <p:nvPr/>
        </p:nvSpPr>
        <p:spPr>
          <a:xfrm>
            <a:off x="1629650" y="4655675"/>
            <a:ext cx="3922800" cy="1683000"/>
          </a:xfrm>
          <a:prstGeom prst="rect">
            <a:avLst/>
          </a:prstGeom>
          <a:solidFill>
            <a:srgbClr val="F6B26B">
              <a:alpha val="36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ANOS FINAIS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Tecnologia e Inovação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Robótica (PEI 9h)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04"/>
          <p:cNvSpPr/>
          <p:nvPr/>
        </p:nvSpPr>
        <p:spPr>
          <a:xfrm>
            <a:off x="5719850" y="2855000"/>
            <a:ext cx="4842600" cy="3483600"/>
          </a:xfrm>
          <a:prstGeom prst="rect">
            <a:avLst/>
          </a:prstGeom>
          <a:solidFill>
            <a:srgbClr val="F6B26B">
              <a:alpha val="36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ENSINO MÉDIO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Programação (Itinerário de exatas)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Arte e Mídias Digitais (Itinerário de humanas)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Robótica (PEI 9h)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04"/>
          <p:cNvSpPr txBox="1"/>
          <p:nvPr/>
        </p:nvSpPr>
        <p:spPr>
          <a:xfrm>
            <a:off x="814200" y="1576175"/>
            <a:ext cx="1056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700"/>
              <a:t>Frentes que tem como </a:t>
            </a:r>
            <a:r>
              <a:rPr b="1" lang="en-US" sz="2700"/>
              <a:t>premissa </a:t>
            </a:r>
            <a:r>
              <a:rPr lang="en-US" sz="2700"/>
              <a:t>o desenvolvimento de habilidades da BNCC de computação</a:t>
            </a:r>
            <a:endParaRPr sz="2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5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/>
          </a:p>
        </p:txBody>
      </p:sp>
      <p:sp>
        <p:nvSpPr>
          <p:cNvPr id="979" name="Google Shape;979;p105"/>
          <p:cNvSpPr/>
          <p:nvPr/>
        </p:nvSpPr>
        <p:spPr>
          <a:xfrm>
            <a:off x="300403" y="105997"/>
            <a:ext cx="6697200" cy="9915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Atividade</a:t>
            </a:r>
            <a:endParaRPr sz="1900"/>
          </a:p>
        </p:txBody>
      </p:sp>
      <p:pic>
        <p:nvPicPr>
          <p:cNvPr id="980" name="Google Shape;980;p105"/>
          <p:cNvPicPr preferRelativeResize="0"/>
          <p:nvPr/>
        </p:nvPicPr>
        <p:blipFill rotWithShape="1">
          <a:blip r:embed="rId3">
            <a:alphaModFix/>
          </a:blip>
          <a:srcRect b="11777" l="9024" r="14235" t="0"/>
          <a:stretch/>
        </p:blipFill>
        <p:spPr>
          <a:xfrm>
            <a:off x="5035338" y="4802538"/>
            <a:ext cx="1925050" cy="168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981" name="Google Shape;981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5"/>
          <p:cNvSpPr/>
          <p:nvPr/>
        </p:nvSpPr>
        <p:spPr>
          <a:xfrm>
            <a:off x="2649263" y="1485688"/>
            <a:ext cx="6697200" cy="698400"/>
          </a:xfrm>
          <a:prstGeom prst="rect">
            <a:avLst/>
          </a:prstGeom>
          <a:solidFill>
            <a:srgbClr val="00A99D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Retomando…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05"/>
          <p:cNvSpPr txBox="1"/>
          <p:nvPr/>
        </p:nvSpPr>
        <p:spPr>
          <a:xfrm>
            <a:off x="3320813" y="3278838"/>
            <a:ext cx="5354100" cy="1523700"/>
          </a:xfrm>
          <a:prstGeom prst="rect">
            <a:avLst/>
          </a:prstGeom>
          <a:solidFill>
            <a:srgbClr val="00A99D">
              <a:alpha val="529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é ser um cidadão com habilidades em letramento digital?</a:t>
            </a:r>
            <a:endParaRPr b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6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/>
          </a:p>
        </p:txBody>
      </p:sp>
      <p:sp>
        <p:nvSpPr>
          <p:cNvPr id="989" name="Google Shape;989;p106"/>
          <p:cNvSpPr/>
          <p:nvPr/>
        </p:nvSpPr>
        <p:spPr>
          <a:xfrm>
            <a:off x="300403" y="105997"/>
            <a:ext cx="6697200" cy="9915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Atividade</a:t>
            </a:r>
            <a:endParaRPr sz="1900"/>
          </a:p>
        </p:txBody>
      </p:sp>
      <p:pic>
        <p:nvPicPr>
          <p:cNvPr id="990" name="Google Shape;990;p106"/>
          <p:cNvPicPr preferRelativeResize="0"/>
          <p:nvPr/>
        </p:nvPicPr>
        <p:blipFill rotWithShape="1">
          <a:blip r:embed="rId3">
            <a:alphaModFix/>
          </a:blip>
          <a:srcRect b="11777" l="9024" r="14235" t="0"/>
          <a:stretch/>
        </p:blipFill>
        <p:spPr>
          <a:xfrm>
            <a:off x="1080825" y="4126463"/>
            <a:ext cx="1925050" cy="168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991" name="Google Shape;991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06"/>
          <p:cNvSpPr/>
          <p:nvPr/>
        </p:nvSpPr>
        <p:spPr>
          <a:xfrm>
            <a:off x="2649263" y="1485688"/>
            <a:ext cx="6697200" cy="698400"/>
          </a:xfrm>
          <a:prstGeom prst="rect">
            <a:avLst/>
          </a:prstGeom>
          <a:solidFill>
            <a:srgbClr val="00A99D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Retomando…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06"/>
          <p:cNvSpPr txBox="1"/>
          <p:nvPr/>
        </p:nvSpPr>
        <p:spPr>
          <a:xfrm>
            <a:off x="3195113" y="2717475"/>
            <a:ext cx="7788000" cy="3093900"/>
          </a:xfrm>
          <a:prstGeom prst="rect">
            <a:avLst/>
          </a:prstGeom>
          <a:solidFill>
            <a:srgbClr val="00A99D">
              <a:alpha val="193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"Um cidadão letrado digitalmente é um sujeito ativo, ético e consciente no uso das tecnologias, que sabe acessar, analisar e produzir informações com responsabilidade, discernindo fatos de fake news, resolvendo problemas digitais do cotidiano, utilizando diferentes linguagens tecnológicas e participando de forma crítica, segura e autônoma na sociedade cada vez mais conectada e em constante transformação."</a:t>
            </a:r>
            <a:b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Gerado por vocês, resumido pela IA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7"/>
          <p:cNvSpPr/>
          <p:nvPr/>
        </p:nvSpPr>
        <p:spPr>
          <a:xfrm>
            <a:off x="334296" y="226142"/>
            <a:ext cx="11513687" cy="636908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" id="999" name="Google Shape;99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666" y="-1988533"/>
            <a:ext cx="3487581" cy="349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397" y="4346601"/>
            <a:ext cx="1320484" cy="228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1001" name="Google Shape;1001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5193" y="4462915"/>
            <a:ext cx="723901" cy="733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1002" name="Google Shape;1002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31287" y="4784724"/>
            <a:ext cx="1807483" cy="180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6967" y="2988367"/>
            <a:ext cx="5428343" cy="44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7"/>
          <p:cNvSpPr/>
          <p:nvPr/>
        </p:nvSpPr>
        <p:spPr>
          <a:xfrm>
            <a:off x="559546" y="175342"/>
            <a:ext cx="5765653" cy="636908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" id="618" name="Google Shape;61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666" y="-1988533"/>
            <a:ext cx="3487581" cy="3496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rectangle&#10;&#10;Description automatically generated" id="619" name="Google Shape;61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46964" y="3180580"/>
            <a:ext cx="3077951" cy="30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119" y="4720545"/>
            <a:ext cx="1101762" cy="191403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7"/>
          <p:cNvSpPr txBox="1"/>
          <p:nvPr/>
        </p:nvSpPr>
        <p:spPr>
          <a:xfrm>
            <a:off x="6302476" y="3046332"/>
            <a:ext cx="563552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Boas- vindas</a:t>
            </a:r>
            <a:r>
              <a:rPr b="1" i="0" lang="en-US" sz="60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60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6252" y="2834236"/>
            <a:ext cx="1378342" cy="137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7763" y="2875280"/>
            <a:ext cx="1360760" cy="136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8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8"/>
          <p:cNvSpPr/>
          <p:nvPr/>
        </p:nvSpPr>
        <p:spPr>
          <a:xfrm>
            <a:off x="120932" y="135467"/>
            <a:ext cx="6427500" cy="8397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1900"/>
          </a:p>
        </p:txBody>
      </p:sp>
      <p:pic>
        <p:nvPicPr>
          <p:cNvPr descr="Logotipo&#10;&#10;Descrição gerada automaticamente" id="630" name="Google Shape;63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3351" y="3192680"/>
            <a:ext cx="3787975" cy="2528026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8"/>
          <p:cNvSpPr txBox="1"/>
          <p:nvPr/>
        </p:nvSpPr>
        <p:spPr>
          <a:xfrm>
            <a:off x="3032760" y="1859280"/>
            <a:ext cx="169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8"/>
          <p:cNvSpPr txBox="1"/>
          <p:nvPr/>
        </p:nvSpPr>
        <p:spPr>
          <a:xfrm>
            <a:off x="421985" y="1660954"/>
            <a:ext cx="112200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4762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Reconhecer a BNCC de Computação como documento normativo para o ensino de computação</a:t>
            </a:r>
            <a:endParaRPr sz="2700">
              <a:solidFill>
                <a:schemeClr val="dk1"/>
              </a:solidFill>
            </a:endParaRPr>
          </a:p>
          <a:p>
            <a:pPr indent="-4762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Reconhecer o significado de computação no contexto educacional</a:t>
            </a:r>
            <a:endParaRPr sz="2700"/>
          </a:p>
          <a:p>
            <a:pPr indent="-21590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78"/>
          <p:cNvSpPr txBox="1"/>
          <p:nvPr/>
        </p:nvSpPr>
        <p:spPr>
          <a:xfrm>
            <a:off x="865135" y="3107049"/>
            <a:ext cx="7453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635" name="Google Shape;635;p78"/>
          <p:cNvSpPr txBox="1"/>
          <p:nvPr/>
        </p:nvSpPr>
        <p:spPr>
          <a:xfrm>
            <a:off x="421978" y="2935100"/>
            <a:ext cx="75165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-4762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Identificar a estrutura do documento </a:t>
            </a:r>
            <a:endParaRPr sz="2700">
              <a:solidFill>
                <a:schemeClr val="dk1"/>
              </a:solidFill>
            </a:endParaRPr>
          </a:p>
          <a:p>
            <a:pPr indent="-4762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Relacionar a abordagem proposta pelo documento com os componentes de Tecnologia e Inovação, Robótica e Programação da rede</a:t>
            </a:r>
            <a:r>
              <a:rPr lang="en-US" sz="2700">
                <a:solidFill>
                  <a:schemeClr val="dk1"/>
                </a:solidFill>
              </a:rPr>
              <a:t> </a:t>
            </a:r>
            <a:endParaRPr sz="2700">
              <a:solidFill>
                <a:schemeClr val="dk1"/>
              </a:solidFill>
            </a:endParaRPr>
          </a:p>
          <a:p>
            <a:pPr indent="-47625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>
                <a:solidFill>
                  <a:schemeClr val="dk1"/>
                </a:solidFill>
              </a:rPr>
              <a:t>Entender a proposta de implementação da BNCC de Computação na rede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/>
          </a:p>
        </p:txBody>
      </p:sp>
      <p:sp>
        <p:nvSpPr>
          <p:cNvPr id="641" name="Google Shape;641;p79"/>
          <p:cNvSpPr/>
          <p:nvPr/>
        </p:nvSpPr>
        <p:spPr>
          <a:xfrm>
            <a:off x="300403" y="105997"/>
            <a:ext cx="6697200" cy="9915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Atividade</a:t>
            </a:r>
            <a:endParaRPr sz="1900"/>
          </a:p>
        </p:txBody>
      </p:sp>
      <p:pic>
        <p:nvPicPr>
          <p:cNvPr id="642" name="Google Shape;642;p79"/>
          <p:cNvPicPr preferRelativeResize="0"/>
          <p:nvPr/>
        </p:nvPicPr>
        <p:blipFill rotWithShape="1">
          <a:blip r:embed="rId3">
            <a:alphaModFix/>
          </a:blip>
          <a:srcRect b="11777" l="9024" r="14235" t="0"/>
          <a:stretch/>
        </p:blipFill>
        <p:spPr>
          <a:xfrm>
            <a:off x="2771350" y="4788613"/>
            <a:ext cx="1925050" cy="168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643" name="Google Shape;64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9"/>
          <p:cNvSpPr/>
          <p:nvPr/>
        </p:nvSpPr>
        <p:spPr>
          <a:xfrm>
            <a:off x="385275" y="1471763"/>
            <a:ext cx="6697200" cy="698400"/>
          </a:xfrm>
          <a:prstGeom prst="rect">
            <a:avLst/>
          </a:prstGeom>
          <a:solidFill>
            <a:srgbClr val="00A99D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Vamos definir juntos?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9"/>
          <p:cNvSpPr txBox="1"/>
          <p:nvPr/>
        </p:nvSpPr>
        <p:spPr>
          <a:xfrm>
            <a:off x="1056825" y="3264913"/>
            <a:ext cx="5354100" cy="1523700"/>
          </a:xfrm>
          <a:prstGeom prst="rect">
            <a:avLst/>
          </a:prstGeom>
          <a:solidFill>
            <a:srgbClr val="00A99D">
              <a:alpha val="529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é ser um cidadão com habilidades em letramento digital?</a:t>
            </a:r>
            <a:endParaRPr b="1"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79"/>
          <p:cNvSpPr txBox="1"/>
          <p:nvPr/>
        </p:nvSpPr>
        <p:spPr>
          <a:xfrm>
            <a:off x="581550" y="2170163"/>
            <a:ext cx="669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Envie, em uma frase, o que você definiria para a pergunta a seguir: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0025" y="1609225"/>
            <a:ext cx="3639551" cy="36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9"/>
          <p:cNvSpPr/>
          <p:nvPr/>
        </p:nvSpPr>
        <p:spPr>
          <a:xfrm>
            <a:off x="6890075" y="5575625"/>
            <a:ext cx="4860900" cy="698400"/>
          </a:xfrm>
          <a:prstGeom prst="rect">
            <a:avLst/>
          </a:prstGeom>
          <a:solidFill>
            <a:srgbClr val="00A99D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u="sng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forms.gle/egdEmBsHg5zNeet76</a:t>
            </a:r>
            <a:r>
              <a:rPr b="1" lang="en-US" sz="2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0"/>
          <p:cNvSpPr/>
          <p:nvPr/>
        </p:nvSpPr>
        <p:spPr>
          <a:xfrm>
            <a:off x="120933" y="121548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80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655" name="Google Shape;65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0"/>
          <p:cNvSpPr txBox="1"/>
          <p:nvPr/>
        </p:nvSpPr>
        <p:spPr>
          <a:xfrm>
            <a:off x="749746" y="2869763"/>
            <a:ext cx="5444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Você estaria onde está se não fosse alfabetizado?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7" name="Google Shape;657;p80"/>
          <p:cNvGrpSpPr/>
          <p:nvPr/>
        </p:nvGrpSpPr>
        <p:grpSpPr>
          <a:xfrm>
            <a:off x="674750" y="2818163"/>
            <a:ext cx="5594700" cy="2168513"/>
            <a:chOff x="1226000" y="2628175"/>
            <a:chExt cx="5594700" cy="2168513"/>
          </a:xfrm>
        </p:grpSpPr>
        <p:sp>
          <p:nvSpPr>
            <p:cNvPr id="658" name="Google Shape;658;p80"/>
            <p:cNvSpPr/>
            <p:nvPr/>
          </p:nvSpPr>
          <p:spPr>
            <a:xfrm>
              <a:off x="1226000" y="2628175"/>
              <a:ext cx="5594700" cy="216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80"/>
            <p:cNvSpPr txBox="1"/>
            <p:nvPr/>
          </p:nvSpPr>
          <p:spPr>
            <a:xfrm>
              <a:off x="1300996" y="2734188"/>
              <a:ext cx="5444700" cy="2062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/>
                <a:t>Você estaria onde está se não fosse letrado digitalmente?</a:t>
              </a:r>
              <a:endPara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0" name="Google Shape;66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700" y="1972875"/>
            <a:ext cx="3832887" cy="38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1"/>
          <p:cNvSpPr/>
          <p:nvPr/>
        </p:nvSpPr>
        <p:spPr>
          <a:xfrm>
            <a:off x="123508" y="114333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81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667" name="Google Shape;66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1"/>
          <p:cNvSpPr txBox="1"/>
          <p:nvPr/>
        </p:nvSpPr>
        <p:spPr>
          <a:xfrm>
            <a:off x="490841" y="1463615"/>
            <a:ext cx="1002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Habilidades que definiram poder ao longo da história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1"/>
          <p:cNvSpPr/>
          <p:nvPr/>
        </p:nvSpPr>
        <p:spPr>
          <a:xfrm>
            <a:off x="701875" y="2276625"/>
            <a:ext cx="3268500" cy="733500"/>
          </a:xfrm>
          <a:prstGeom prst="roundRect">
            <a:avLst>
              <a:gd fmla="val 16667" name="adj"/>
            </a:avLst>
          </a:prstGeom>
          <a:solidFill>
            <a:srgbClr val="00A99D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Antiguidade</a:t>
            </a:r>
            <a:endParaRPr b="1"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81"/>
          <p:cNvSpPr/>
          <p:nvPr/>
        </p:nvSpPr>
        <p:spPr>
          <a:xfrm>
            <a:off x="701875" y="3315223"/>
            <a:ext cx="3268500" cy="733500"/>
          </a:xfrm>
          <a:prstGeom prst="roundRect">
            <a:avLst>
              <a:gd fmla="val 16667" name="adj"/>
            </a:avLst>
          </a:prstGeom>
          <a:solidFill>
            <a:srgbClr val="00A99D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Id. Média</a:t>
            </a:r>
            <a:endParaRPr b="1"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81"/>
          <p:cNvSpPr/>
          <p:nvPr/>
        </p:nvSpPr>
        <p:spPr>
          <a:xfrm>
            <a:off x="701875" y="4353824"/>
            <a:ext cx="3268500" cy="733500"/>
          </a:xfrm>
          <a:prstGeom prst="roundRect">
            <a:avLst>
              <a:gd fmla="val 16667" name="adj"/>
            </a:avLst>
          </a:prstGeom>
          <a:solidFill>
            <a:srgbClr val="00A99D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Id. Moderna</a:t>
            </a:r>
            <a:endParaRPr b="1"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81"/>
          <p:cNvSpPr/>
          <p:nvPr/>
        </p:nvSpPr>
        <p:spPr>
          <a:xfrm>
            <a:off x="701875" y="5392425"/>
            <a:ext cx="3268500" cy="733500"/>
          </a:xfrm>
          <a:prstGeom prst="roundRect">
            <a:avLst>
              <a:gd fmla="val 16667" name="adj"/>
            </a:avLst>
          </a:prstGeom>
          <a:solidFill>
            <a:srgbClr val="00A99D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Id. Contemporânea</a:t>
            </a:r>
            <a:endParaRPr b="1" sz="2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81"/>
          <p:cNvSpPr/>
          <p:nvPr/>
        </p:nvSpPr>
        <p:spPr>
          <a:xfrm>
            <a:off x="4642175" y="2276625"/>
            <a:ext cx="3268500" cy="69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Escrita e poder bélico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1"/>
          <p:cNvSpPr/>
          <p:nvPr/>
        </p:nvSpPr>
        <p:spPr>
          <a:xfrm>
            <a:off x="4642175" y="3310850"/>
            <a:ext cx="3268500" cy="69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Alfabetização e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propriedade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de terras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1"/>
          <p:cNvSpPr/>
          <p:nvPr/>
        </p:nvSpPr>
        <p:spPr>
          <a:xfrm>
            <a:off x="4642175" y="4345063"/>
            <a:ext cx="3268500" cy="69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Voto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1"/>
          <p:cNvSpPr/>
          <p:nvPr/>
        </p:nvSpPr>
        <p:spPr>
          <a:xfrm>
            <a:off x="4642175" y="5379300"/>
            <a:ext cx="3268500" cy="69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Letramento digital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7" name="Google Shape;67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825" y="2397388"/>
            <a:ext cx="3566476" cy="356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2"/>
          <p:cNvSpPr/>
          <p:nvPr/>
        </p:nvSpPr>
        <p:spPr>
          <a:xfrm>
            <a:off x="123508" y="1143333"/>
            <a:ext cx="11822100" cy="53739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82"/>
          <p:cNvSpPr/>
          <p:nvPr/>
        </p:nvSpPr>
        <p:spPr>
          <a:xfrm>
            <a:off x="123509" y="83731"/>
            <a:ext cx="6697200" cy="1059600"/>
          </a:xfrm>
          <a:prstGeom prst="flowChartAlternateProcess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684" name="Google Shape;6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5567" y="259703"/>
            <a:ext cx="900733" cy="6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2"/>
          <p:cNvSpPr txBox="1"/>
          <p:nvPr/>
        </p:nvSpPr>
        <p:spPr>
          <a:xfrm>
            <a:off x="490841" y="1463615"/>
            <a:ext cx="1002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Habilidades que definiram poder ao longo da história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82"/>
          <p:cNvSpPr/>
          <p:nvPr/>
        </p:nvSpPr>
        <p:spPr>
          <a:xfrm>
            <a:off x="490850" y="2291825"/>
            <a:ext cx="7479600" cy="3549000"/>
          </a:xfrm>
          <a:prstGeom prst="roundRect">
            <a:avLst>
              <a:gd fmla="val 16667" name="adj"/>
            </a:avLst>
          </a:prstGeom>
          <a:solidFill>
            <a:srgbClr val="00A99D"/>
          </a:solidFill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 nível de</a:t>
            </a:r>
            <a:r>
              <a:rPr b="1" lang="en-US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capital digital</a:t>
            </a:r>
            <a:r>
              <a:rPr lang="en-US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de um indivíduo afeta sua experiência com a tecnologia e pode ser transformado em outras formas de capital, como econômico, social e cultural, e </a:t>
            </a:r>
            <a:r>
              <a:rPr b="1" lang="en-US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sua distribuição desigual tende a reforçar as diferenças sociais</a:t>
            </a:r>
            <a:r>
              <a:rPr lang="en-US" sz="3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(Ragnedda, 2018).​​</a:t>
            </a:r>
            <a:endParaRPr sz="3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2"/>
          <p:cNvSpPr txBox="1"/>
          <p:nvPr/>
        </p:nvSpPr>
        <p:spPr>
          <a:xfrm>
            <a:off x="802075" y="5840825"/>
            <a:ext cx="292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444444"/>
                </a:solidFill>
                <a:highlight>
                  <a:srgbClr val="F5F5F5"/>
                </a:highlight>
              </a:rPr>
              <a:t>Teoria da Reprodução </a:t>
            </a:r>
            <a:r>
              <a:rPr lang="en-US" sz="1600">
                <a:solidFill>
                  <a:schemeClr val="dk1"/>
                </a:solidFill>
                <a:highlight>
                  <a:srgbClr val="F5F5F5"/>
                </a:highlight>
              </a:rPr>
              <a:t>​</a:t>
            </a:r>
            <a:endParaRPr sz="1600"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highlight>
                  <a:srgbClr val="F5F5F5"/>
                </a:highlight>
              </a:rPr>
              <a:t>Bourdieu, 1977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8" name="Google Shape;68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275" y="2291825"/>
            <a:ext cx="3548999" cy="35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DC2F701CEBB0D458EAB8357EEE1FC4F" ma:contentTypeVersion="14" ma:contentTypeDescription="Crie um novo documento." ma:contentTypeScope="" ma:versionID="3455580d24d4b7cf12e7953d9c68a594">
  <xsd:schema xmlns:xsd="http://www.w3.org/2001/XMLSchema" xmlns:xs="http://www.w3.org/2001/XMLSchema" xmlns:p="http://schemas.microsoft.com/office/2006/metadata/properties" xmlns:ns2="6b3a6181-494f-43be-a2ae-3fab8ddbda53" xmlns:ns3="69a25ee4-6b3a-4a51-90e1-7dbdb7489cba" targetNamespace="http://schemas.microsoft.com/office/2006/metadata/properties" ma:root="true" ma:fieldsID="490d5437b1ab06233853df57f550d89a" ns2:_="" ns3:_="">
    <xsd:import namespace="6b3a6181-494f-43be-a2ae-3fab8ddbda53"/>
    <xsd:import namespace="69a25ee4-6b3a-4a51-90e1-7dbdb7489cb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3a6181-494f-43be-a2ae-3fab8ddbda5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6cacc59b-30bb-4402-ae5a-237a54327a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a25ee4-6b3a-4a51-90e1-7dbdb7489cb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7d0bfac-a4bc-4a3b-8f2d-f84582a3be1f}" ma:internalName="TaxCatchAll" ma:showField="CatchAllData" ma:web="69a25ee4-6b3a-4a51-90e1-7dbdb7489c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9a25ee4-6b3a-4a51-90e1-7dbdb7489cba" xsi:nil="true"/>
    <lcf76f155ced4ddcb4097134ff3c332f xmlns="6b3a6181-494f-43be-a2ae-3fab8ddbda5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684E0CB-BE9F-4195-AFB0-EC7A32CF902E}"/>
</file>

<file path=customXml/itemProps2.xml><?xml version="1.0" encoding="utf-8"?>
<ds:datastoreItem xmlns:ds="http://schemas.openxmlformats.org/officeDocument/2006/customXml" ds:itemID="{A64B99B8-4003-47FB-BA9A-F2E838668069}"/>
</file>

<file path=customXml/itemProps3.xml><?xml version="1.0" encoding="utf-8"?>
<ds:datastoreItem xmlns:ds="http://schemas.openxmlformats.org/officeDocument/2006/customXml" ds:itemID="{5B0AD509-5716-4E9F-A49C-225DBBEE959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0x0101002DC2F701CEBB0D458EAB8357EEE1FC4F</vt:lpwstr>
  </property>
</Properties>
</file>